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16-9</a:t>
            </a:r>
            <a:r>
              <a:rPr lang="en-US" b="1" dirty="0" smtClean="0">
                <a:solidFill>
                  <a:srgbClr val="00B050"/>
                </a:solidFill>
              </a:rPr>
              <a:t>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</a:t>
            </a:r>
            <a:r>
              <a:rPr lang="en-US" smtClean="0">
                <a:latin typeface="Times New Roman"/>
                <a:ea typeface="Times New Roman"/>
              </a:rPr>
              <a:t>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   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nấu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Táo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vi-VN" dirty="0">
                <a:latin typeface="Times New Roman"/>
                <a:ea typeface="Times New Roman"/>
              </a:rPr>
              <a:t>Cháo hải sản tôm ngao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Administrator.3FF2U7CSWQ18I9S\Desktop\File ảnh\z5238412983528_3501139fe68385bbaaef1323dd546c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89" y="5805837"/>
            <a:ext cx="1280160" cy="8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.3FF2U7CSWQ18I9S\Desktop\z5834574736935_c1404f6731484a5506b315545bec0ce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19" y="588449"/>
            <a:ext cx="1410865" cy="7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834574734535_a3c37780f08829c1c7d7b8dee3b8a0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88449"/>
            <a:ext cx="1383921" cy="7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834574722537_bd86b92383ad4ca5327ab08440641b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51" y="1585437"/>
            <a:ext cx="1400773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.3FF2U7CSWQ18I9S\Desktop\z5834574728861_16260f3b6907c6b27c5e6b24d48b9bd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76" y="4634209"/>
            <a:ext cx="1410408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3" y="1579969"/>
            <a:ext cx="1365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Administrator.3FF2U7CSWQ18I9S\Desktop\z5835306637557_cd9946804ab0b8fe5506651fd2fd95c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88" y="5931557"/>
            <a:ext cx="1444841" cy="7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0" y="4725616"/>
            <a:ext cx="1346288" cy="88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119</cp:revision>
  <dcterms:created xsi:type="dcterms:W3CDTF">2022-09-19T04:05:33Z</dcterms:created>
  <dcterms:modified xsi:type="dcterms:W3CDTF">2024-09-16T04:17:55Z</dcterms:modified>
</cp:coreProperties>
</file>