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408" y="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" y="-18826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206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2060"/>
                </a:solidFill>
              </a:rPr>
              <a:t>20 </a:t>
            </a:r>
            <a:r>
              <a:rPr lang="en-US" b="1" dirty="0" smtClean="0">
                <a:solidFill>
                  <a:srgbClr val="002060"/>
                </a:solidFill>
              </a:rPr>
              <a:t>- </a:t>
            </a:r>
            <a:r>
              <a:rPr lang="en-US" b="1" dirty="0" smtClean="0">
                <a:solidFill>
                  <a:srgbClr val="002060"/>
                </a:solidFill>
              </a:rPr>
              <a:t>9 </a:t>
            </a:r>
            <a:r>
              <a:rPr lang="en-US" b="1" dirty="0" smtClean="0">
                <a:solidFill>
                  <a:srgbClr val="002060"/>
                </a:solidFill>
              </a:rPr>
              <a:t>-2024</a:t>
            </a:r>
            <a:endParaRPr lang="vi-VN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Sữa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- </a:t>
            </a:r>
            <a:r>
              <a:rPr lang="vi-VN" dirty="0">
                <a:latin typeface="Times New Roman"/>
                <a:ea typeface="Times New Roman"/>
              </a:rPr>
              <a:t>Thịt </a:t>
            </a:r>
            <a:r>
              <a:rPr lang="en-US" dirty="0" err="1">
                <a:latin typeface="Times New Roman"/>
                <a:ea typeface="Times New Roman"/>
              </a:rPr>
              <a:t>kho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tàu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trứng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cút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vi-VN" dirty="0" smtClean="0">
                <a:latin typeface="Times New Roman"/>
                <a:ea typeface="Times New Roman"/>
              </a:rPr>
              <a:t>Canh </a:t>
            </a:r>
            <a:r>
              <a:rPr lang="vi-VN" dirty="0">
                <a:latin typeface="Times New Roman"/>
                <a:ea typeface="Times New Roman"/>
              </a:rPr>
              <a:t>bí xanh, bí đỏ nấu 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hấu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4311044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đỗ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hầm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sen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dministrator.3FF2U7CSWQ18I9S\Desktop\z5848288386506_692721dfcfd49c20b65acaf4f4fbcf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82" y="518523"/>
            <a:ext cx="1331812" cy="9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.3FF2U7CSWQ18I9S\Desktop\z5848288378104_0634fd404e48c23bf8ea8db8cd40bc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74" y="550349"/>
            <a:ext cx="1383004" cy="8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.3FF2U7CSWQ18I9S\Desktop\z5848288384617_c6ee272ae94cc3f4e13c590a4efe85a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35" y="1535985"/>
            <a:ext cx="1331812" cy="8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z5848288375462_a8efeee08813924c4307bdc5843e55a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641920"/>
            <a:ext cx="1289454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istrator.3FF2U7CSWQ18I9S\Desktop\z5848288374800_361b401d5a3c1a54efd67c5f4d9d705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4648199"/>
            <a:ext cx="1423105" cy="9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z5849236064191_089c19d7ab7172c7c69fb2619aecd7b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60" y="5873189"/>
            <a:ext cx="1334158" cy="8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.3FF2U7CSWQ18I9S\Desktop\z5850127020663_c82f52478d9793a21dc9dd13f4ff355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32" y="4673902"/>
            <a:ext cx="14382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z5849343558652_820a3796f8c7fb9a4fbd00bbbf7c720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5873190"/>
            <a:ext cx="1285112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53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137</cp:revision>
  <dcterms:created xsi:type="dcterms:W3CDTF">2022-09-19T04:05:33Z</dcterms:created>
  <dcterms:modified xsi:type="dcterms:W3CDTF">2024-09-20T09:29:49Z</dcterms:modified>
</cp:coreProperties>
</file>