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89" d="100"/>
          <a:sy n="89" d="100"/>
        </p:scale>
        <p:origin x="-1482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BF109-9525-49D2-B4F9-CD9407128DEF}" type="datetimeFigureOut">
              <a:rPr lang="en-US" smtClean="0"/>
              <a:t>30/09/2024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47579-BC97-4679-ACAF-2AB86930C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63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47579-BC97-4679-ACAF-2AB86930C0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6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30/09/2024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3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30/09/2024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21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30/09/2024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54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30/09/2024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8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30/09/2024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30/09/2024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08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30/09/2024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0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30/09/2024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80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30/09/2024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52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30/09/2024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4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30/09/2024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1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A27CE-F6B5-4793-8007-705848625097}" type="datetimeFigureOut">
              <a:rPr lang="en-US" smtClean="0"/>
              <a:t>30/09/2024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1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7435275" y="56140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4908657" y="518523"/>
            <a:ext cx="1503716" cy="91673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 rot="16200000">
            <a:off x="5183284" y="4373573"/>
            <a:ext cx="965806" cy="15150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Rectangle 1023"/>
          <p:cNvSpPr/>
          <p:nvPr/>
        </p:nvSpPr>
        <p:spPr>
          <a:xfrm>
            <a:off x="4735877" y="2945976"/>
            <a:ext cx="4288059" cy="15935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MN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Ánh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2" y="5"/>
            <a:ext cx="4518025" cy="6846887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Rectangle 12"/>
          <p:cNvSpPr/>
          <p:nvPr/>
        </p:nvSpPr>
        <p:spPr>
          <a:xfrm>
            <a:off x="685806" y="1585437"/>
            <a:ext cx="2805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b="1" dirty="0">
                <a:solidFill>
                  <a:srgbClr val="00B050"/>
                </a:solidFill>
                <a:latin typeface="Times New Roman"/>
              </a:rPr>
              <a:t>Thực đơn ngày </a:t>
            </a:r>
            <a:r>
              <a:rPr lang="en-US" b="1" dirty="0" smtClean="0">
                <a:solidFill>
                  <a:srgbClr val="00B050"/>
                </a:solidFill>
              </a:rPr>
              <a:t>30- 9 -2024</a:t>
            </a:r>
            <a:endParaRPr lang="vi-VN" b="1" dirty="0">
              <a:solidFill>
                <a:srgbClr val="00B050"/>
              </a:solidFill>
              <a:latin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19303" y="2160810"/>
            <a:ext cx="2095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FF0000"/>
                </a:solidFill>
                <a:latin typeface="Times New Roman"/>
              </a:rPr>
              <a:t>Bữa đệm sáng</a:t>
            </a:r>
          </a:p>
          <a:p>
            <a:pPr lvl="0"/>
            <a:r>
              <a:rPr lang="vi-VN" dirty="0">
                <a:solidFill>
                  <a:prstClr val="black"/>
                </a:solidFill>
                <a:latin typeface="Times New Roman"/>
              </a:rPr>
              <a:t>- </a:t>
            </a:r>
            <a:r>
              <a:rPr lang="en-US" dirty="0" err="1" smtClean="0">
                <a:latin typeface="Times New Roman"/>
                <a:ea typeface="Times New Roman"/>
              </a:rPr>
              <a:t>Nước</a:t>
            </a:r>
            <a:r>
              <a:rPr lang="en-US" dirty="0" smtClean="0">
                <a:latin typeface="Times New Roman"/>
                <a:ea typeface="Times New Roman"/>
              </a:rPr>
              <a:t> cam</a:t>
            </a:r>
            <a:endParaRPr lang="vi-VN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831" y="2971805"/>
            <a:ext cx="4488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rgbClr val="00B0F0"/>
                </a:solidFill>
                <a:latin typeface="Times New Roman"/>
              </a:rPr>
              <a:t> </a:t>
            </a:r>
            <a:r>
              <a:rPr lang="en-US" b="1" dirty="0" smtClean="0">
                <a:solidFill>
                  <a:srgbClr val="00B0F0"/>
                </a:solidFill>
                <a:latin typeface="Times New Roman"/>
              </a:rPr>
              <a:t>    </a:t>
            </a:r>
            <a:r>
              <a:rPr lang="vi-VN" b="1" dirty="0" smtClean="0">
                <a:solidFill>
                  <a:srgbClr val="00B0F0"/>
                </a:solidFill>
                <a:latin typeface="Times New Roman"/>
              </a:rPr>
              <a:t>Bữa trư</a:t>
            </a:r>
            <a:r>
              <a:rPr lang="en-US" b="1" dirty="0" smtClean="0">
                <a:solidFill>
                  <a:srgbClr val="00B0F0"/>
                </a:solidFill>
                <a:latin typeface="Times New Roman"/>
              </a:rPr>
              <a:t>a</a:t>
            </a:r>
          </a:p>
          <a:p>
            <a:pPr lvl="0"/>
            <a:r>
              <a:rPr lang="en-US" b="1" dirty="0">
                <a:solidFill>
                  <a:srgbClr val="00B0F0"/>
                </a:solidFill>
                <a:latin typeface="Times New Roman"/>
                <a:ea typeface="Times New Roman"/>
              </a:rPr>
              <a:t> </a:t>
            </a:r>
            <a:r>
              <a:rPr lang="en-US" b="1" dirty="0" smtClean="0">
                <a:solidFill>
                  <a:srgbClr val="00B0F0"/>
                </a:solidFill>
                <a:latin typeface="Times New Roman"/>
                <a:ea typeface="Times New Roman"/>
              </a:rPr>
              <a:t>   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- </a:t>
            </a:r>
            <a:r>
              <a:rPr lang="en-US" dirty="0" err="1">
                <a:latin typeface="Times New Roman"/>
                <a:ea typeface="Times New Roman"/>
              </a:rPr>
              <a:t>Thịt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bò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sốt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vang</a:t>
            </a:r>
            <a:endParaRPr lang="en-US" dirty="0" smtClean="0">
              <a:latin typeface="Times New Roman"/>
              <a:ea typeface="Times New Roman"/>
            </a:endParaRPr>
          </a:p>
          <a:p>
            <a:pPr lvl="0"/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smtClean="0">
                <a:latin typeface="Times New Roman"/>
                <a:ea typeface="Times New Roman"/>
              </a:rPr>
              <a:t>    - </a:t>
            </a:r>
            <a:r>
              <a:rPr lang="en-US" dirty="0" err="1" smtClean="0">
                <a:latin typeface="Times New Roman"/>
                <a:ea typeface="Times New Roman"/>
              </a:rPr>
              <a:t>Canh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tép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đồng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nấu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rau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đay</a:t>
            </a:r>
            <a:endParaRPr lang="en-US" dirty="0">
              <a:latin typeface="Times New Roman"/>
              <a:ea typeface="Times New Roman"/>
            </a:endParaRPr>
          </a:p>
          <a:p>
            <a:r>
              <a:rPr lang="en-US" dirty="0" smtClean="0">
                <a:latin typeface="Times New Roman"/>
                <a:ea typeface="Times New Roman"/>
              </a:rPr>
              <a:t>     - </a:t>
            </a:r>
            <a:r>
              <a:rPr lang="en-US" dirty="0" err="1" smtClean="0">
                <a:latin typeface="Times New Roman"/>
                <a:ea typeface="Times New Roman"/>
              </a:rPr>
              <a:t>Táo</a:t>
            </a:r>
            <a:endParaRPr lang="vi-VN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35176" y="4311044"/>
            <a:ext cx="2613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7030A0"/>
                </a:solidFill>
                <a:latin typeface="Times New Roman"/>
              </a:rPr>
              <a:t>Bữa phụ </a:t>
            </a:r>
            <a:r>
              <a:rPr lang="vi-VN" b="1" dirty="0" smtClean="0">
                <a:solidFill>
                  <a:srgbClr val="7030A0"/>
                </a:solidFill>
                <a:latin typeface="Times New Roman"/>
              </a:rPr>
              <a:t>chiều</a:t>
            </a:r>
            <a:endParaRPr lang="en-US" b="1" dirty="0" smtClean="0">
              <a:solidFill>
                <a:srgbClr val="7030A0"/>
              </a:solidFill>
              <a:latin typeface="Times New Roman"/>
            </a:endParaRPr>
          </a:p>
          <a:p>
            <a:pPr lvl="0"/>
            <a:r>
              <a:rPr lang="en-US" b="1" dirty="0" smtClean="0">
                <a:solidFill>
                  <a:srgbClr val="7030A0"/>
                </a:solidFill>
                <a:latin typeface="Times New Roman"/>
              </a:rPr>
              <a:t>- </a:t>
            </a:r>
            <a:r>
              <a:rPr lang="vi-VN" dirty="0">
                <a:latin typeface="Times New Roman"/>
                <a:ea typeface="Times New Roman"/>
              </a:rPr>
              <a:t>Cháo hải sản tôm ngao</a:t>
            </a:r>
            <a:endParaRPr lang="vi-VN" dirty="0">
              <a:latin typeface="Times New Roman"/>
            </a:endParaRPr>
          </a:p>
        </p:txBody>
      </p:sp>
      <p:pic>
        <p:nvPicPr>
          <p:cNvPr id="31" name="Picture 3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624" y="3456971"/>
            <a:ext cx="1066800" cy="904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46" y="4648199"/>
            <a:ext cx="1508057" cy="96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2" y="5770097"/>
            <a:ext cx="1447802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79" y="5798672"/>
            <a:ext cx="151506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Rounded Rectangle 50"/>
          <p:cNvSpPr/>
          <p:nvPr/>
        </p:nvSpPr>
        <p:spPr>
          <a:xfrm rot="16200000">
            <a:off x="5166068" y="1244508"/>
            <a:ext cx="965805" cy="14806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 rot="16200000">
            <a:off x="7422522" y="1291912"/>
            <a:ext cx="965806" cy="14697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47" y="518523"/>
            <a:ext cx="151282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 descr="C:\Users\Administrator.3FF2U7CSWQ18I9S\Desktop\File ảnh\z5238412983528_3501139fe68385bbaaef1323dd546c9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389" y="5805837"/>
            <a:ext cx="1280160" cy="88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dministrator.3FF2U7CSWQ18I9S\Desktop\z5834574736935_c1404f6731484a5506b315545bec0ce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19" y="588449"/>
            <a:ext cx="1410865" cy="77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.3FF2U7CSWQ18I9S\Desktop\z5834574734535_a3c37780f08829c1c7d7b8dee3b8a08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562" y="588449"/>
            <a:ext cx="1383921" cy="77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strator.3FF2U7CSWQ18I9S\Desktop\z5834574722537_bd86b92383ad4ca5327ab08440641b4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751" y="1585437"/>
            <a:ext cx="1400773" cy="79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istrator.3FF2U7CSWQ18I9S\Desktop\z5834574728861_16260f3b6907c6b27c5e6b24d48b9bd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876" y="4634209"/>
            <a:ext cx="1410408" cy="97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Administrator.3FF2U7CSWQ18I9S\Desktop\z5835306637557_cd9946804ab0b8fe5506651fd2fd95c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288" y="5931557"/>
            <a:ext cx="1444841" cy="78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istrator.3FF2U7CSWQ18I9S\Desktop\z5882037968944_37b95f49292614abcd99258e0ae08ca5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431" y="1585437"/>
            <a:ext cx="1427172" cy="88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751" y="1543871"/>
            <a:ext cx="1400773" cy="840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C:\Users\Administrator.3FF2U7CSWQ18I9S\Desktop\z5882037986439_878ddb0175c92e943fa2298bc4ef82b0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562" y="4724400"/>
            <a:ext cx="1371986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32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3134</TotalTime>
  <Words>48</Words>
  <Application>Microsoft Office PowerPoint</Application>
  <PresentationFormat>On-screen Show (4:3)</PresentationFormat>
  <Paragraphs>11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AutoBVT</cp:lastModifiedBy>
  <cp:revision>120</cp:revision>
  <dcterms:created xsi:type="dcterms:W3CDTF">2022-09-19T04:05:33Z</dcterms:created>
  <dcterms:modified xsi:type="dcterms:W3CDTF">2024-09-30T08:33:34Z</dcterms:modified>
</cp:coreProperties>
</file>