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2" r:id="rId3"/>
    <p:sldId id="263" r:id="rId4"/>
    <p:sldId id="266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966" y="1029767"/>
            <a:ext cx="11570618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Mục 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đích yêu </a:t>
            </a:r>
            <a:r>
              <a:rPr 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</a:p>
          <a:p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(S)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(E)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..(M)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(S)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(T)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(E)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(A).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6225551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748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413981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3389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41095317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71569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3573796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97186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54180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05841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5924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02913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2271877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72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438" y="953588"/>
            <a:ext cx="109466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Chuẩn bị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Đồ dùng của cô.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Đồ dùng của trẻ.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,-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đũa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xốp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A4, </a:t>
            </a:r>
          </a:p>
          <a:p>
            <a:pPr lvl="0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1480514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77816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50">
                  <a:extLst>
                    <a:ext uri="{9D8B030D-6E8A-4147-A177-3AD203B41FA5}">
                      <a16:colId xmlns:a16="http://schemas.microsoft.com/office/drawing/2014/main" val="2325328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646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900984"/>
              </p:ext>
            </p:extLst>
          </p:nvPr>
        </p:nvGraphicFramePr>
        <p:xfrm>
          <a:off x="1927298" y="125524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469071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034874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6466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76688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016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5577" y="1255244"/>
            <a:ext cx="11129554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III</a:t>
            </a:r>
            <a:r>
              <a:rPr lang="nl-NL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Tiến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hành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1: Hỏi xác định vấn đề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trượt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tõm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Bin ở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Cho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2: Tưởng tượng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Khảo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sát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hiểu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hang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rào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đó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giải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pháp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lựa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chọn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+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Hàng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rào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388" y="1084217"/>
            <a:ext cx="107637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3: Lên kế hoạch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Vẽ thiết kế.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Cô hỏi ý tưởng của trẻ: Các con sẽ thiết kế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thế nào? ( Hình dạng, kiểu dáng, cấu tạo, chiều cao)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về nhóm vẽ thiết kế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giấy A3 ( Cô giáo quay lại toàn bộ quá trình trẻ lên ý tưởng và vẽ bản thiết kế. Chụp lại bản thiết kế của từng nhóm)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thành viên trong nhóm thảo luận đưa ra ý kiến thiết kế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nl-N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nguyên học liệu.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Hỏi trẻ ý tưởng sử dụng nguyên học liệu gì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học liệu gì?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Sử dụng nguyên vật liệu gì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Sử dụng nguyên vật liệu gì để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Nhóm con làm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con sẽ sắp xếp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đó như nào để tạo thành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Yêu cầu trẻ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 nguyên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vật liệu mà nhóm lựa chọn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luận phân công các thành viên trong nhóm chuẩn bị nguyên vật liệu theo kế hoạch của nhóm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2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891" y="836024"/>
            <a:ext cx="10881360" cy="582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4: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Chế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phẩm</a:t>
            </a:r>
            <a:r>
              <a:rPr lang="en-US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Video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Video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Video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Video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TC1: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TC2: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Cho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.(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3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264" y="888275"/>
            <a:ext cx="1045028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5: Chia sẻ kết quả, cải tiến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Các nhóm mang sản phẩm của nhóm lên trưng bày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Cất đồ dùng và ngồi về đội hình chữ U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Các nhóm giới thiệu sản phẩm của nhóm mình ( Đặt tên cho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hang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rào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của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nhóm mình)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Hỏi trẻ: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+ Các con có nhận xét gì về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hàng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rào</a:t>
            </a: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so với bản thiết kế của nhóm mình?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+ Đã giống với bản thiết kế chưa?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- Quan sát, nhận xét sản phẩm của các nhóm theo bản thiết kế chưa ( Tích bảng tiêu chí)	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8" y="4428309"/>
            <a:ext cx="10567852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nl-NL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Hỏi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trẻ: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63240"/>
              </p:ext>
            </p:extLst>
          </p:nvPr>
        </p:nvGraphicFramePr>
        <p:xfrm>
          <a:off x="965156" y="3273861"/>
          <a:ext cx="9460501" cy="1400465"/>
        </p:xfrm>
        <a:graphic>
          <a:graphicData uri="http://schemas.openxmlformats.org/drawingml/2006/table">
            <a:tbl>
              <a:tblPr/>
              <a:tblGrid>
                <a:gridCol w="1134745">
                  <a:extLst>
                    <a:ext uri="{9D8B030D-6E8A-4147-A177-3AD203B41FA5}">
                      <a16:colId xmlns:a16="http://schemas.microsoft.com/office/drawing/2014/main" val="3311274307"/>
                    </a:ext>
                  </a:extLst>
                </a:gridCol>
                <a:gridCol w="2347323">
                  <a:extLst>
                    <a:ext uri="{9D8B030D-6E8A-4147-A177-3AD203B41FA5}">
                      <a16:colId xmlns:a16="http://schemas.microsoft.com/office/drawing/2014/main" val="1636820490"/>
                    </a:ext>
                  </a:extLst>
                </a:gridCol>
                <a:gridCol w="2250077">
                  <a:extLst>
                    <a:ext uri="{9D8B030D-6E8A-4147-A177-3AD203B41FA5}">
                      <a16:colId xmlns:a16="http://schemas.microsoft.com/office/drawing/2014/main" val="2832540654"/>
                    </a:ext>
                  </a:extLst>
                </a:gridCol>
                <a:gridCol w="2787830">
                  <a:extLst>
                    <a:ext uri="{9D8B030D-6E8A-4147-A177-3AD203B41FA5}">
                      <a16:colId xmlns:a16="http://schemas.microsoft.com/office/drawing/2014/main" val="1073519427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1675250646"/>
                    </a:ext>
                  </a:extLst>
                </a:gridCol>
              </a:tblGrid>
              <a:tr h="867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Tiêu chí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Làm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đúng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theo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bản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thiết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kế</a:t>
                      </a:r>
                      <a:endParaRPr lang="en-US" sz="1200" b="1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b="1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56260"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1400" b="1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ệ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 ó</a:t>
                      </a:r>
                      <a:r>
                        <a:rPr lang="en-US" sz="1400" b="1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1400" b="1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dứng</a:t>
                      </a:r>
                      <a:r>
                        <a:rPr lang="en-US" sz="1400" b="1" spc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endParaRPr lang="en-US" sz="1400" b="1" spc="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b="1" spc="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Đạt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463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088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8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81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1320</Words>
  <Application>Microsoft Office PowerPoint</Application>
  <PresentationFormat>Widescreen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Office Theme</vt:lpstr>
      <vt:lpstr>Kế hoạch hoạt động EDP: “Thiết kế hàng rào” </vt:lpstr>
      <vt:lpstr>Kế hoạch hoạt động EDP: “Thiết kế hàng rào”</vt:lpstr>
      <vt:lpstr>Kế hoạch Hoạt động EDP: “Thiết kế hàng rào”</vt:lpstr>
      <vt:lpstr>Kế hoạch Hoạt động EDP : “Thiết kế hàng rào”</vt:lpstr>
      <vt:lpstr>Kế hoạch Hoạt động EDP : “Thiết kế hàng rào”</vt:lpstr>
      <vt:lpstr>Kế hoạch Hoạt động EDP : “Thiết kế hàng rào”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68</cp:revision>
  <cp:lastPrinted>2023-12-18T02:51:32Z</cp:lastPrinted>
  <dcterms:created xsi:type="dcterms:W3CDTF">2023-10-03T06:01:15Z</dcterms:created>
  <dcterms:modified xsi:type="dcterms:W3CDTF">2024-01-24T06:49:44Z</dcterms:modified>
</cp:coreProperties>
</file>