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3163"/>
              </p:ext>
            </p:extLst>
          </p:nvPr>
        </p:nvGraphicFramePr>
        <p:xfrm>
          <a:off x="478636" y="968228"/>
          <a:ext cx="11143288" cy="5814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077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72531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27141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38313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13278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074948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15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11</a:t>
                      </a:r>
                      <a:r>
                        <a:rPr lang="nl-N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/03/2024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thẩm mỹ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Dạy kỹ năng ca hát: Em đi qua ngã t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ư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đ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ường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phố.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TCKNXH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An toàn khi đi xe máy.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thể chất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Bước lên xuống bục cao 30cm</a:t>
                      </a:r>
                      <a:endParaRPr lang="vi-V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thẩm mĩ</a:t>
                      </a: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Nặn bánh xe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ngôn ngữ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Thơ: “ Xe chữa cháy”</a:t>
                      </a:r>
                      <a:endParaRPr lang="vi-V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568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11</a:t>
                      </a:r>
                      <a:r>
                        <a:rPr lang="nl-NL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/03/2024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QS: ô tô tải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TC: Bánh xe quay.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do: Khu vui chơi số 1: Chơi khu thể chất: nhà bóng, cầu trượt, leo thang dây, nhảy bao bố, ném bóng vào rọ, đi cà kheo, đi cầu thăng bằng, bơm xe, chơi các dụng cụ tập thể hình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12/3/2024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Đèn giao thông.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TC: Ô tô và chim sẻ.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do: Khu vui chơi số 1: Chơi khu thể chất: nhà bóng, cầu trượt, leo thang dây, nhảy bao bố, ném bóng vào rọ, đi cà kheo, đi cầu thăng bằng, bơm xe, chơi các dụng cụ tập thể hình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13/3/2024</a:t>
                      </a:r>
                      <a:endParaRPr lang="en-US" sz="1400" b="1" i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Quan sát: Xe máy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TCVĐ: Ô tô và chim sẻ.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cát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câu cá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đua thuyền trên cạn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ô ăn quan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tạo hình từ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sỏi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14/3/2024</a:t>
                      </a: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Xe xích lô.</a:t>
                      </a: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TC: Lăn bóng vào gôn</a:t>
                      </a: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do: Khu vui chơi số 1: Chơi khu thể chất: nhà bóng, cầu trượt, leo thang dây, nhảy bao bố, ném bóng vào rọ, đi cà kheo, đi cầu thăng bằng, bơm xe, chơi các dụng cụ tập thể hình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15/3/2024</a:t>
                      </a:r>
                      <a:endParaRPr lang="en-US" sz="1400" b="1" i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Mô hình ngã tư đường.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 Thực hành đi qua ngã tư đường.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do: Khu vui chơi số 1: Chơi khu thể chất: nhà bóng, cầu trượt, leo thang dây, nhảy bao bố, ném bóng vào rọ, đi cà kheo, đi cầu thăng bằng, bơm xe, chơi các dụng cụ tập thể hình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760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11/03/2024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Trò chuyện với trẻ về chủ đề xe máy, xe đạp: Tên gọi, đặc điểm, ích lợi, tiếng kêu ...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12/3/2024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Trò chuyện về một số quy tắc an toàn.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Xem tranh chọn hành vi đúng sai.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13/3/2024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Xem tranh ảnh, trò chuyện về đèn tín hiệu giao thông.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TC: Đi theo tín hiệu đèn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14/3/2024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góc kể chuyện; góc nghệ thuật.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15/3/2024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0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Mở dự án ô tô tải.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Biểu diễn văn nghệ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Nêu g</a:t>
                      </a:r>
                      <a:r>
                        <a:rPr lang="vi-VN" sz="14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ươ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 phát th</a:t>
                      </a:r>
                      <a:r>
                        <a:rPr lang="vi-VN" sz="14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ưởng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bé ngoan</a:t>
                      </a:r>
                      <a:endParaRPr lang="en-US" sz="1400" b="0" i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69630" y="0"/>
            <a:ext cx="8013895" cy="6337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F0000"/>
                </a:solidFill>
              </a:rPr>
              <a:t>                           </a:t>
            </a:r>
            <a:r>
              <a:rPr lang="vi-VN" sz="2800" b="1" dirty="0">
                <a:solidFill>
                  <a:srgbClr val="FF0000"/>
                </a:solidFill>
              </a:rPr>
              <a:t>Kế hoạch chủ đề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Xe đạp – xe máy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2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Kế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hoạch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hoạt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err="1">
                <a:solidFill>
                  <a:srgbClr val="FF0000"/>
                </a:solidFill>
              </a:rPr>
              <a:t>động</a:t>
            </a:r>
            <a:r>
              <a:rPr lang="en-US" sz="2800" b="1">
                <a:solidFill>
                  <a:srgbClr val="FF0000"/>
                </a:solidFill>
              </a:rPr>
              <a:t> dự án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“Ô tô tải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”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13778"/>
              </p:ext>
            </p:extLst>
          </p:nvPr>
        </p:nvGraphicFramePr>
        <p:xfrm>
          <a:off x="298202" y="910538"/>
          <a:ext cx="11282290" cy="578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1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nl-NL" sz="1400" b="1" i="1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18/3/2024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Tách gộp hai nhóm đối tượng và đếm trong phạm vi 4.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19/3/2024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Truyện: Xe lu và xe ca</a:t>
                      </a:r>
                      <a:endParaRPr lang="vi-VN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20/3/2024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mĩ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Dạy KN VĐMH “Em tập lái ô tô’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(21/3/2024)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Tìm hiểu ô tô tải</a:t>
                      </a:r>
                      <a:endParaRPr lang="vi-VN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(22/3/2024)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mĩ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HĐ EDP: Làm ô tô tải. </a:t>
                      </a:r>
                      <a:endParaRPr lang="vi-VN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246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18/3/2024</a:t>
                      </a: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Xe ô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tô tải</a:t>
                      </a:r>
                      <a:endParaRPr lang="vi-VN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TCVĐ: Ô tô và chim sẻ.</a:t>
                      </a: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vui chơi số 2: Chơi khu chợ quê: Xưởng sảm xuất ô tô, mua bán các loại xe, vẽ thiết kế xe ô tô.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Ch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ơ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 lái xe</a:t>
                      </a: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19/3/2024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cúc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Ô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tô về bến</a:t>
                      </a: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vui chơi số 2: Chơi khu chợ quê: Làm hoa quả, làm bánh kẹo, nem chua, vắt nước cam, pha nước chanh, hoa quả dầm sữa …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20/3/2024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QS: Xe ô tô con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TC: Bánh xe quay.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vui chơi số 2: Chơi khu chợ quê: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ưởng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sảm xuất ô tô, mua bán các loại xe, vẽ thiết kế xe ô tô.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Chơi lái xe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(21/3/2024)</a:t>
                      </a: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Mô hình ngã tư đường.</a:t>
                      </a: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 Thực hành đi qua ngã tư đường.</a:t>
                      </a: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vui chơi số 2: Chơi khu chợ quê: Làm hoa quả, làm bánh kẹo, nem chua, vắt nước cam, pha nước chanh, hoa quả dầm sữa 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(22/3/2024)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loa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kèn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: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Rồng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rắn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vui chơi số 2: Chơi khu chợ quê: Xưởng sảm xuất ô tô, mua bán các loại xe, vẽ thiết kế xe ô tô. Chơi lái xe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1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18/3/2024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Thực hành đội mũ bảo hiểm khi  ngồi xa máy, xe đạp điện.                                - Bé tập đội mũ bảo hiểm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19/3/2024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Xem tranh Trò chuyện về một số quy tắc an toàn giao thông.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 Mặt mếu mặt cười: chọn hành vi đúng sai.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Ngày 20/3/2024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Xem tranh ảnh phân biệt hành vi đúng sai khi tham gia giao thông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 ai chọn đúng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(21/3/2024)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2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 hình ảnh trên máy tính, trò chuyện về đặc điểm của ô tô tải. Vẽ thiết kế, tích chọn nguyên học liệu để làm ô tô tải.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(22/3/2024)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nl-NL" sz="1400" b="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Đóng dự án ô tô tải.</a:t>
                      </a:r>
                    </a:p>
                    <a:p>
                      <a:pPr marL="4572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en-US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Biểu diễn văn nghệ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Nêu g</a:t>
                      </a:r>
                      <a:r>
                        <a:rPr lang="vi-VN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ươ</a:t>
                      </a:r>
                      <a:r>
                        <a:rPr lang="en-US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 phát th</a:t>
                      </a:r>
                      <a:r>
                        <a:rPr lang="vi-VN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ưởng</a:t>
                      </a:r>
                      <a:r>
                        <a:rPr lang="en-US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bé ngoan.</a:t>
                      </a:r>
                      <a:endParaRPr lang="en-US" sz="1400" b="0" i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endParaRPr lang="vi-VN" sz="140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Kế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hoạch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hoạt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động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chủ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đề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PTGT: Đ</a:t>
            </a:r>
            <a:r>
              <a:rPr lang="vi-VN" sz="2400" b="1" i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sz="2400" b="1" i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thủy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22189"/>
              </p:ext>
            </p:extLst>
          </p:nvPr>
        </p:nvGraphicFramePr>
        <p:xfrm>
          <a:off x="629026" y="939009"/>
          <a:ext cx="11282290" cy="5018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03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</a:t>
                      </a:r>
                      <a:r>
                        <a:rPr lang="en-US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3/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2024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Phát triển thể</a:t>
                      </a:r>
                      <a:endParaRPr kumimoji="0" lang="en-US" sz="1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Chất</a:t>
                      </a:r>
                      <a:r>
                        <a:rPr kumimoji="0" lang="en-US" sz="1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-VĐCB: 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"Ném trúng đích nằm ngang"</a:t>
                      </a:r>
                      <a:endParaRPr kumimoji="0" lang="en-US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(26/3/2024)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Truyện: Xe lu và xe ca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(27/3/2024)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- Nhận biết tay phải tay trái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(28/3/2024)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mĩ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Gấp máy bay</a:t>
                      </a:r>
                      <a:endParaRPr lang="vi-VN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29/3/2024)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Tìm hiểu thyền buồm</a:t>
                      </a:r>
                      <a:endParaRPr lang="vi-VN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25/03/2024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Tranh t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ường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TCVĐ: Ô tô và chim sẻ.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do: Khu vui chơi số 3: Chơi khám phá – thử nghiệm, xếp hình, xếp lego, vẽ tranh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(26/3/2024)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</a:t>
                      </a: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Thuyền giấy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Đánh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cá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Khu vui chơi số 3:Chơi khám phá – thử nghiệm + Dòng chảy nhanh chậm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Thả vật chìm, vật nổi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với cát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vẽ hình PTGT trên cát.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(27/3/2024)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mô hình đồ ch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ơ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 máy bay.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làm máy bay bay</a:t>
                      </a:r>
                      <a:endParaRPr lang="vi-VN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 Khu vui chơi số 3:Chơi khám phá – thử nghiệm + Dòng chảy nhanh chậm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Thả vật chìm, vật nổi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thả thuyền d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ưới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n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ước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(28/3/2024)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Thuyền lá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“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ơ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 thuyền trên cạn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Khu vui chơi số 3:Chơi khám phá – thử nghiệm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màu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Vẽ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phấn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29/3/2024)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</a:t>
                      </a: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Thuyền buồm làm từ giấy.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-TCVĐ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“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Thổi gió cho thuyền b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ơ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vui chơi số 3: Chơi khám phá – thử nghiệm, xếp hình, xếp lego, vẽ tranh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25/03/2024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vi-VN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Trò chuyện với trẻ về chủ đề “PTGT đường thuỷ</a:t>
                      </a:r>
                      <a:r>
                        <a:rPr lang="en-US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(26/3/2024)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Xem tranh ảnh, trò chuyện về một số hành vi đúng - sai, khi ngồi trên tàu thuyền.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(27/3/2024)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vi-VN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 tranh ảnh trò chuyện với trẻ về: tên gọi, đặc điểm, tiếng kêu, ích lợi… của một số PTGT.đường thủy.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Ngày (28/3/2024)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 trẻ thực hành gấp thuyền. 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“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ơ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 thuyền trên cạn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429250" algn="l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29/3/2024)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Biểu diễn văn nghệ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Nêu g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ươ</a:t>
                      </a:r>
                      <a:r>
                        <a:rPr lang="en-US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 phát th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ưởng</a:t>
                      </a:r>
                      <a:r>
                        <a:rPr lang="en-US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bé ngoan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1506</Words>
  <Application>Microsoft Office PowerPoint</Application>
  <PresentationFormat>Widescreen</PresentationFormat>
  <Paragraphs>181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Kế hoạch hoạt động dự án: “Ô tô tải” </vt:lpstr>
      <vt:lpstr>Kế hoạch hoạt động chủ đề: “PTGT: Đường thủy”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51</cp:revision>
  <cp:lastPrinted>2024-02-21T10:54:46Z</cp:lastPrinted>
  <dcterms:created xsi:type="dcterms:W3CDTF">2023-10-03T06:01:15Z</dcterms:created>
  <dcterms:modified xsi:type="dcterms:W3CDTF">2024-03-10T13:50:04Z</dcterms:modified>
</cp:coreProperties>
</file>