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63" r:id="rId6"/>
    <p:sldId id="266" r:id="rId7"/>
    <p:sldId id="273" r:id="rId8"/>
    <p:sldId id="274" r:id="rId9"/>
    <p:sldId id="280" r:id="rId10"/>
    <p:sldId id="275" r:id="rId11"/>
    <p:sldId id="276" r:id="rId12"/>
    <p:sldId id="277" r:id="rId13"/>
    <p:sldId id="278" r:id="rId14"/>
    <p:sldId id="279" r:id="rId15"/>
    <p:sldId id="282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.VnAvant" panose="020B7200000000000000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23F-5773-486D-A86B-2DFCB144F7E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559-139D-4D5B-8A1C-407E2409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23F-5773-486D-A86B-2DFCB144F7E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559-139D-4D5B-8A1C-407E2409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3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23F-5773-486D-A86B-2DFCB144F7E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559-139D-4D5B-8A1C-407E2409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3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23F-5773-486D-A86B-2DFCB144F7E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559-139D-4D5B-8A1C-407E2409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4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23F-5773-486D-A86B-2DFCB144F7E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559-139D-4D5B-8A1C-407E2409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1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23F-5773-486D-A86B-2DFCB144F7E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559-139D-4D5B-8A1C-407E2409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8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23F-5773-486D-A86B-2DFCB144F7E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559-139D-4D5B-8A1C-407E2409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5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23F-5773-486D-A86B-2DFCB144F7E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559-139D-4D5B-8A1C-407E2409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7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23F-5773-486D-A86B-2DFCB144F7E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559-139D-4D5B-8A1C-407E2409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9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23F-5773-486D-A86B-2DFCB144F7E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559-139D-4D5B-8A1C-407E2409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6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23F-5773-486D-A86B-2DFCB144F7E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559-139D-4D5B-8A1C-407E2409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0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CA23F-5773-486D-A86B-2DFCB144F7E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1559-139D-4D5B-8A1C-407E2409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8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slide" Target="slide5.xml"/><Relationship Id="rId10" Type="http://schemas.openxmlformats.org/officeDocument/2006/relationships/image" Target="../media/image6.jpeg"/><Relationship Id="rId4" Type="http://schemas.openxmlformats.org/officeDocument/2006/relationships/audio" Target="../media/audio2.wav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4884" r="4612"/>
          <a:stretch/>
        </p:blipFill>
        <p:spPr>
          <a:xfrm>
            <a:off x="20782" y="-152399"/>
            <a:ext cx="9144000" cy="7010399"/>
          </a:xfrm>
        </p:spPr>
      </p:pic>
      <p:sp>
        <p:nvSpPr>
          <p:cNvPr id="7" name="Rectangle 6"/>
          <p:cNvSpPr/>
          <p:nvPr/>
        </p:nvSpPr>
        <p:spPr>
          <a:xfrm>
            <a:off x="2877011" y="1790134"/>
            <a:ext cx="35292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GIÁO ÁN</a:t>
            </a:r>
            <a:endParaRPr lang="en-US" sz="60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177" y="2895600"/>
            <a:ext cx="6560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i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200" i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672964"/>
            <a:ext cx="7772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Đề tài: Đếm </a:t>
            </a:r>
            <a:r>
              <a:rPr lang="vi-VN" sz="2800" i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3 nhận biết nhóm có 3 </a:t>
            </a:r>
            <a:r>
              <a:rPr lang="vi-VN" sz="2800" i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i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i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ượng</a:t>
            </a:r>
            <a:endParaRPr lang="en-US" sz="2800" i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7675" y="4343400"/>
            <a:ext cx="2308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i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i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0044" y="304800"/>
            <a:ext cx="74843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 GD&amp;ĐT HUYỆN AN D</a:t>
            </a:r>
            <a:r>
              <a:rPr lang="vi-VN" sz="32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</a:p>
          <a:p>
            <a:pPr algn="ctr"/>
            <a:r>
              <a:rPr lang="en-US" sz="32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32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MẦM NON AN H</a:t>
            </a:r>
            <a:r>
              <a:rPr lang="vi-VN" sz="32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endParaRPr lang="en-US" sz="32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0325" y="4880475"/>
            <a:ext cx="33233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800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31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72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2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      </a:t>
            </a:r>
          </a:p>
          <a:p>
            <a:pPr algn="ctr"/>
            <a:r>
              <a:rPr lang="en-US" sz="7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“Ôn </a:t>
            </a:r>
            <a:r>
              <a:rPr lang="en-US" sz="7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củng </a:t>
            </a:r>
            <a:r>
              <a:rPr lang="en-US" sz="7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cố”</a:t>
            </a:r>
            <a:endParaRPr lang="en-US" sz="7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2695" y="1219200"/>
            <a:ext cx="805861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72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7200" b="1" i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1: </a:t>
            </a:r>
            <a:endParaRPr lang="en-US" sz="7200" b="1" i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“Thi xem ai nhanh”</a:t>
            </a:r>
            <a:endParaRPr lang="en-US" sz="72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1976" r="26623" b="2038"/>
          <a:stretch/>
        </p:blipFill>
        <p:spPr>
          <a:xfrm>
            <a:off x="381000" y="2514600"/>
            <a:ext cx="2090300" cy="3616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1976" r="26623" b="2038"/>
          <a:stretch/>
        </p:blipFill>
        <p:spPr>
          <a:xfrm>
            <a:off x="2922706" y="2015779"/>
            <a:ext cx="2667000" cy="4613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1976" r="26623" b="2038"/>
          <a:stretch/>
        </p:blipFill>
        <p:spPr>
          <a:xfrm>
            <a:off x="6740236" y="2081803"/>
            <a:ext cx="2090300" cy="36160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19894" y="685800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00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vant" pitchFamily="34" charset="0"/>
              </a:rPr>
              <a:t>1</a:t>
            </a:r>
            <a:endParaRPr lang="en-US" sz="100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7406" y="450587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00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vant" pitchFamily="34" charset="0"/>
              </a:rPr>
              <a:t>3</a:t>
            </a:r>
            <a:endParaRPr lang="en-US" sz="100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286142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00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vant" pitchFamily="34" charset="0"/>
              </a:rPr>
              <a:t>2</a:t>
            </a:r>
            <a:endParaRPr lang="en-US" sz="100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6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̀ 2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̀ 2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̀ 8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08333 0.41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055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8" y="2109246"/>
            <a:ext cx="1610721" cy="2834869"/>
          </a:xfrm>
        </p:spPr>
      </p:pic>
      <p:pic>
        <p:nvPicPr>
          <p:cNvPr id="12" name="Content Placeholder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7194" y="2164616"/>
            <a:ext cx="2127806" cy="3423091"/>
          </a:xfrm>
          <a:prstGeom prst="rect">
            <a:avLst/>
          </a:prstGeom>
        </p:spPr>
      </p:pic>
      <p:pic>
        <p:nvPicPr>
          <p:cNvPr id="13" name="Content Placeholder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64616"/>
            <a:ext cx="1598940" cy="281413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35788" y="557296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3</a:t>
            </a:r>
            <a:endParaRPr lang="en-US" sz="100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105719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1</a:t>
            </a:r>
            <a:endParaRPr lang="en-US" sz="100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3000" y="381000"/>
            <a:ext cx="990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2</a:t>
            </a:r>
            <a:endParaRPr lang="en-US" sz="100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̀ 2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̀ 8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7552 0.377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1886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̀ 2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A92F1"/>
              </a:clrFrom>
              <a:clrTo>
                <a:srgbClr val="FA92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7" t="9092" r="26000" b="6546"/>
          <a:stretch/>
        </p:blipFill>
        <p:spPr>
          <a:xfrm>
            <a:off x="1371600" y="2784764"/>
            <a:ext cx="1898074" cy="3214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A92F1"/>
              </a:clrFrom>
              <a:clrTo>
                <a:srgbClr val="FA92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7" t="9091" r="26000" b="7387"/>
          <a:stretch/>
        </p:blipFill>
        <p:spPr>
          <a:xfrm flipH="1">
            <a:off x="3733800" y="3796146"/>
            <a:ext cx="1827640" cy="3054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A92F1"/>
              </a:clrFrom>
              <a:clrTo>
                <a:srgbClr val="FA92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7" t="10181" r="26000" b="6546"/>
          <a:stretch/>
        </p:blipFill>
        <p:spPr>
          <a:xfrm>
            <a:off x="6324600" y="2667000"/>
            <a:ext cx="1905000" cy="3172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2025" y="237990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2</a:t>
            </a:r>
            <a:endParaRPr lang="en-US" sz="100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2575" y="609600"/>
            <a:ext cx="163946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1</a:t>
            </a:r>
            <a:endParaRPr lang="en-US" sz="100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38515" y="237990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3</a:t>
            </a:r>
            <a:endParaRPr lang="en-US" sz="100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3DDD1"/>
              </a:clrFrom>
              <a:clrTo>
                <a:srgbClr val="E3DD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6" r="79754" b="23365"/>
          <a:stretch/>
        </p:blipFill>
        <p:spPr>
          <a:xfrm>
            <a:off x="-53046" y="3512954"/>
            <a:ext cx="2057028" cy="334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̀ 2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̀ 2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̀ 8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3333 0.25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27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2695" y="1219200"/>
            <a:ext cx="805861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72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7200" b="1" i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72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 </a:t>
            </a:r>
          </a:p>
          <a:p>
            <a:pPr algn="ctr"/>
            <a:r>
              <a:rPr lang="en-US" sz="7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“Thi xem ai nhanh”</a:t>
            </a:r>
            <a:endParaRPr lang="en-US" sz="72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6927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676400" y="838200"/>
            <a:ext cx="6019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i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7200" b="1" i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200" b="1" i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7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“Ai giỏi h</a:t>
            </a:r>
            <a:r>
              <a:rPr lang="vi-VN" sz="7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7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n”</a:t>
            </a:r>
            <a:endParaRPr lang="en-US" sz="72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5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8" r="23545"/>
          <a:stretch/>
        </p:blipFill>
        <p:spPr>
          <a:xfrm>
            <a:off x="-13855" y="-152400"/>
            <a:ext cx="9144000" cy="68649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E2F8FF"/>
              </a:clrFrom>
              <a:clrTo>
                <a:srgbClr val="E2F8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86" r="35513" b="5361"/>
          <a:stretch/>
        </p:blipFill>
        <p:spPr>
          <a:xfrm>
            <a:off x="6172200" y="734290"/>
            <a:ext cx="2157574" cy="4793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38600"/>
            <a:ext cx="2143125" cy="2143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95128" y="1219200"/>
            <a:ext cx="94128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  <a:cs typeface="Times New Roman" pitchFamily="18" charset="0"/>
              </a:rPr>
              <a:t>1</a:t>
            </a:r>
            <a:endParaRPr lang="en-US" sz="100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2528" y="1219200"/>
            <a:ext cx="94128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  <a:cs typeface="Times New Roman" pitchFamily="18" charset="0"/>
              </a:rPr>
              <a:t>2</a:t>
            </a:r>
            <a:endParaRPr lang="en-US" sz="100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7 4.44444E-6 C -0.04844 4.44444E-6 -0.02622 0.02986 -0.02622 0.06666 C -0.02622 0.10324 -0.04844 0.13333 -0.0757 0.13333 C -0.10296 0.13333 -0.125 0.10324 -0.125 0.06666 C -0.125 0.02986 -0.10296 4.44444E-6 -0.0757 4.44444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8889 0.347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̀ 8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̀ 2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5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9" r="23674"/>
          <a:stretch/>
        </p:blipFill>
        <p:spPr>
          <a:xfrm>
            <a:off x="0" y="6927"/>
            <a:ext cx="92202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E2F8FF"/>
              </a:clrFrom>
              <a:clrTo>
                <a:srgbClr val="E2F8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86" r="35513" b="5361"/>
          <a:stretch/>
        </p:blipFill>
        <p:spPr>
          <a:xfrm>
            <a:off x="6705600" y="727364"/>
            <a:ext cx="2157574" cy="4793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58490"/>
            <a:ext cx="2036617" cy="2036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39837"/>
            <a:ext cx="1981200" cy="20089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5000" y="789710"/>
            <a:ext cx="101830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  <a:cs typeface="Times New Roman" pitchFamily="18" charset="0"/>
              </a:rPr>
              <a:t>1</a:t>
            </a:r>
            <a:endParaRPr lang="en-US" sz="100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7762" y="775855"/>
            <a:ext cx="101830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  <a:cs typeface="Times New Roman" pitchFamily="18" charset="0"/>
              </a:rPr>
              <a:t>2</a:t>
            </a:r>
            <a:endParaRPr lang="en-US" sz="100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0.01111 C 0.01041 0.01111 0.04045 0.04328 0.04045 0.08333 C 0.04045 0.12314 0.01041 0.15555 -0.02639 0.15555 C -0.0632 0.15555 -0.09289 0.12314 -0.09289 0.08333 C -0.09289 0.04328 -0.0632 0.01111 -0.02639 0.01111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̀ 2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̀ 2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0.09028 L -0.11857 0.456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8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̀ 8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1"/>
      <p:bldP spid="10" grpId="2"/>
      <p:bldP spid="11" grpId="1"/>
      <p:bldP spid="1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5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9" r="23674"/>
          <a:stretch/>
        </p:blipFill>
        <p:spPr>
          <a:xfrm>
            <a:off x="0" y="0"/>
            <a:ext cx="92202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E2F8FF"/>
              </a:clrFrom>
              <a:clrTo>
                <a:srgbClr val="E2F8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86" r="35513" b="5361"/>
          <a:stretch/>
        </p:blipFill>
        <p:spPr>
          <a:xfrm>
            <a:off x="6705600" y="727364"/>
            <a:ext cx="2157574" cy="47936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8017" y="1219200"/>
            <a:ext cx="101830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  <a:cs typeface="Times New Roman" pitchFamily="18" charset="0"/>
              </a:rPr>
              <a:t>1</a:t>
            </a:r>
            <a:endParaRPr lang="en-US" sz="100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6425" y="1517073"/>
            <a:ext cx="101830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  <a:cs typeface="Times New Roman" pitchFamily="18" charset="0"/>
              </a:rPr>
              <a:t>2</a:t>
            </a:r>
            <a:endParaRPr lang="en-US" sz="100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r="10564"/>
          <a:stretch/>
        </p:blipFill>
        <p:spPr>
          <a:xfrm flipH="1">
            <a:off x="699654" y="4551218"/>
            <a:ext cx="2216727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12040"/>
          <a:stretch/>
        </p:blipFill>
        <p:spPr>
          <a:xfrm flipH="1">
            <a:off x="3626425" y="4449473"/>
            <a:ext cx="221672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14444 C 0.04288 0.14444 0.075 0.17175 0.075 0.20555 C 0.075 0.23912 0.04288 0.26666 0.00347 0.26666 C -0.03594 0.26666 -0.06789 0.23912 -0.06789 0.20555 C -0.06789 0.17175 -0.03594 0.14444 0.00347 0.14444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̀ 2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̀ 8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6 0.04884 L -0.13559 0.415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833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1"/>
      <p:bldP spid="10" grpId="2"/>
      <p:bldP spid="11" grpId="1"/>
      <p:bldP spid="1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53340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85800" y="381000"/>
            <a:ext cx="8001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i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7200" b="1" i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200" b="1" i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7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“Dạy </a:t>
            </a:r>
            <a:r>
              <a:rPr lang="vi-VN" sz="7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7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7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7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 Nhận biết chữ số 3”</a:t>
            </a:r>
            <a:endParaRPr lang="en-US" sz="72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6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r="7575"/>
          <a:stretch/>
        </p:blipFill>
        <p:spPr>
          <a:xfrm>
            <a:off x="1219200" y="623455"/>
            <a:ext cx="19812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r="7575"/>
          <a:stretch/>
        </p:blipFill>
        <p:spPr>
          <a:xfrm>
            <a:off x="3366655" y="505691"/>
            <a:ext cx="19812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r="7575"/>
          <a:stretch/>
        </p:blipFill>
        <p:spPr>
          <a:xfrm>
            <a:off x="5638800" y="609600"/>
            <a:ext cx="19812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5" t="29445" r="51212" b="41110"/>
          <a:stretch/>
        </p:blipFill>
        <p:spPr>
          <a:xfrm>
            <a:off x="990600" y="3546764"/>
            <a:ext cx="1893371" cy="2618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5" t="29445" r="51212" b="41110"/>
          <a:stretch/>
        </p:blipFill>
        <p:spPr>
          <a:xfrm>
            <a:off x="3048000" y="3498273"/>
            <a:ext cx="1893371" cy="26185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68594" y="4033483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2</a:t>
            </a:r>
            <a:endParaRPr lang="en-US" sz="100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5" t="29445" r="51212" b="41110"/>
          <a:stretch/>
        </p:blipFill>
        <p:spPr>
          <a:xfrm>
            <a:off x="5324722" y="3532909"/>
            <a:ext cx="1893371" cy="26185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168594" y="4005774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3</a:t>
            </a:r>
            <a:endParaRPr lang="en-US" sz="100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68595" y="2032613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3</a:t>
            </a:r>
            <a:endParaRPr lang="en-US" sz="100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914400"/>
            <a:ext cx="42672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3</a:t>
            </a:r>
            <a:endParaRPr lang="en-US" sz="300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 build="allAtOnce"/>
      <p:bldP spid="5" grpId="2" build="allAtOnce"/>
      <p:bldP spid="5" grpId="3" build="allAtOnce"/>
      <p:bldP spid="5" grpId="4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r="7575"/>
          <a:stretch/>
        </p:blipFill>
        <p:spPr>
          <a:xfrm>
            <a:off x="1219200" y="623455"/>
            <a:ext cx="19812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r="7575"/>
          <a:stretch/>
        </p:blipFill>
        <p:spPr>
          <a:xfrm>
            <a:off x="3366655" y="505691"/>
            <a:ext cx="19812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r="7575"/>
          <a:stretch/>
        </p:blipFill>
        <p:spPr>
          <a:xfrm>
            <a:off x="5638800" y="609600"/>
            <a:ext cx="19812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5" t="29445" r="51212" b="41110"/>
          <a:stretch/>
        </p:blipFill>
        <p:spPr>
          <a:xfrm>
            <a:off x="990600" y="3546764"/>
            <a:ext cx="1893371" cy="2618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5" t="29445" r="51212" b="41110"/>
          <a:stretch/>
        </p:blipFill>
        <p:spPr>
          <a:xfrm>
            <a:off x="3048000" y="3498273"/>
            <a:ext cx="1893371" cy="26185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27635" y="4033483"/>
            <a:ext cx="18473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00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5" t="29445" r="51212" b="41110"/>
          <a:stretch/>
        </p:blipFill>
        <p:spPr>
          <a:xfrm>
            <a:off x="5324722" y="3532909"/>
            <a:ext cx="1893371" cy="26185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76229" y="3991919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3</a:t>
            </a:r>
            <a:endParaRPr lang="en-US" sz="100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68595" y="2032613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3</a:t>
            </a:r>
            <a:endParaRPr lang="en-US" sz="100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22415" y="3991919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2</a:t>
            </a:r>
            <a:endParaRPr lang="en-US" sz="100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60959" y="3971137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1</a:t>
            </a:r>
            <a:endParaRPr lang="en-US" sz="100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" grpId="1"/>
      <p:bldP spid="16" grpId="0"/>
      <p:bldP spid="2" grpId="0"/>
      <p:bldP spid="2" grpId="1"/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129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.VnAvant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69</cp:revision>
  <dcterms:created xsi:type="dcterms:W3CDTF">2021-07-12T08:34:15Z</dcterms:created>
  <dcterms:modified xsi:type="dcterms:W3CDTF">2022-12-07T06:01:18Z</dcterms:modified>
</cp:coreProperties>
</file>