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度样式 4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317C4-3858-4425-B627-F8A8A66AC074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5400" y="76200"/>
            <a:ext cx="6781800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1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1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1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1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1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1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endParaRPr lang="en-US" sz="16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33800" y="381071"/>
            <a:ext cx="22649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Nhánh</a:t>
            </a:r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1:Tuần 1: C</a:t>
            </a:r>
            <a:r>
              <a:rPr lang="vi-VN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endParaRPr lang="en-US" sz="1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368637"/>
              </p:ext>
            </p:extLst>
          </p:nvPr>
        </p:nvGraphicFramePr>
        <p:xfrm>
          <a:off x="152400" y="754241"/>
          <a:ext cx="8763000" cy="49911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07063"/>
                <a:gridCol w="1356094"/>
                <a:gridCol w="1537380"/>
                <a:gridCol w="1507058"/>
                <a:gridCol w="1440608"/>
                <a:gridCol w="1614797"/>
              </a:tblGrid>
              <a:tr h="486943">
                <a:tc>
                  <a:txBody>
                    <a:bodyPr/>
                    <a:lstStyle/>
                    <a:p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  <a:endParaRPr lang="en-US" sz="1400" dirty="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</a:t>
                      </a:r>
                      <a:endParaRPr lang="en-US" sz="1400" dirty="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1400" dirty="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4</a:t>
                      </a:r>
                    </a:p>
                    <a:p>
                      <a:pPr algn="ctr"/>
                      <a:endParaRPr kumimoji="0" lang="en-US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Thứ 5</a:t>
                      </a:r>
                    </a:p>
                    <a:p>
                      <a:pPr algn="ctr"/>
                      <a:endParaRPr kumimoji="0" lang="en-US" sz="14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Thứ 6</a:t>
                      </a:r>
                    </a:p>
                    <a:p>
                      <a:pPr algn="ctr"/>
                      <a:endParaRPr kumimoji="0" lang="en-US" sz="14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8795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Hoạt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</a:t>
                      </a:r>
                      <a:r>
                        <a:rPr lang="vi-VN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ơ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tập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chủ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vi-VN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inh</a:t>
                      </a:r>
                      <a:endParaRPr lang="en-US" sz="1400" dirty="0" smtClean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Ngày 7/10/2024</a:t>
                      </a:r>
                      <a:endParaRPr lang="en-US" sz="1400" i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/>
                          <a:ea typeface="Times New Roman"/>
                        </a:rPr>
                        <a:t>PT thể chất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VĐCB: Bật qua vạch kẻ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Ngày 8/10/2024</a:t>
                      </a:r>
                      <a:endParaRPr kumimoji="0" lang="en-US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 dirty="0" smtClean="0">
                          <a:effectLst/>
                          <a:latin typeface="Times New Roman"/>
                          <a:ea typeface="Times New Roman"/>
                        </a:rPr>
                        <a:t>PT </a:t>
                      </a:r>
                      <a:r>
                        <a:rPr lang="nl-NL" sz="1400" b="1" dirty="0">
                          <a:effectLst/>
                          <a:latin typeface="Times New Roman"/>
                          <a:ea typeface="Times New Roman"/>
                        </a:rPr>
                        <a:t>nhận thức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Nhận biết tên gọi mắt, mũi, miệng, tai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Ngày 9/10/2024</a:t>
                      </a:r>
                      <a:endParaRPr kumimoji="0" lang="en-US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 dirty="0" smtClean="0">
                          <a:effectLst/>
                          <a:latin typeface="Times New Roman"/>
                          <a:ea typeface="Times New Roman"/>
                        </a:rPr>
                        <a:t>PT </a:t>
                      </a:r>
                      <a:r>
                        <a:rPr lang="nl-NL" sz="1400" b="1" dirty="0">
                          <a:effectLst/>
                          <a:latin typeface="Times New Roman"/>
                          <a:ea typeface="Times New Roman"/>
                        </a:rPr>
                        <a:t>TCKNXH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CH bài “ Em ngoan hơn búp bê”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Ngày 10/10/2024</a:t>
                      </a:r>
                      <a:endParaRPr kumimoji="0" lang="en-US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 dirty="0" smtClean="0">
                          <a:effectLst/>
                          <a:latin typeface="Times New Roman"/>
                          <a:ea typeface="Times New Roman"/>
                        </a:rPr>
                        <a:t>PT </a:t>
                      </a:r>
                      <a:r>
                        <a:rPr lang="nl-NL" sz="1400" b="1" dirty="0">
                          <a:effectLst/>
                          <a:latin typeface="Times New Roman"/>
                          <a:ea typeface="Times New Roman"/>
                        </a:rPr>
                        <a:t>ngôn ngữ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Thơ “ Miệng xinh”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kumimoji="0" lang="nl-NL" sz="1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Ngày 11/10/2024</a:t>
                      </a:r>
                      <a:endParaRPr kumimoji="0" lang="en-US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 dirty="0" smtClean="0">
                          <a:effectLst/>
                          <a:latin typeface="Times New Roman"/>
                          <a:ea typeface="Times New Roman"/>
                        </a:rPr>
                        <a:t>PT </a:t>
                      </a:r>
                      <a:r>
                        <a:rPr lang="nl-NL" sz="1400" b="1" dirty="0">
                          <a:effectLst/>
                          <a:latin typeface="Times New Roman"/>
                          <a:ea typeface="Times New Roman"/>
                        </a:rPr>
                        <a:t>TCKNXH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Tạo hình tóc cho bé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6550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Hoạt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ngoài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trời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Ngày 7/10/2024</a:t>
                      </a:r>
                      <a:endParaRPr kumimoji="0" lang="en-US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300" dirty="0" smtClean="0">
                          <a:effectLst/>
                          <a:latin typeface="Times New Roman"/>
                          <a:ea typeface="Times New Roman"/>
                        </a:rPr>
                        <a:t>- Dạo chơi, quan sát: cây hoa ngũ sắc</a:t>
                      </a:r>
                      <a:endParaRPr lang="en-US" sz="1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300" dirty="0" smtClean="0"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nl-NL" sz="1300" dirty="0">
                          <a:effectLst/>
                          <a:latin typeface="Times New Roman"/>
                          <a:ea typeface="Times New Roman"/>
                        </a:rPr>
                        <a:t>TCVĐ: Đi thay đổi the hiệu lệnh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/>
                          <a:ea typeface="Times New Roman"/>
                        </a:rPr>
                        <a:t>- Chơi tự do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Ngày 8/10/2024</a:t>
                      </a:r>
                      <a:endParaRPr kumimoji="0" lang="en-US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Dạo chơi, quan sát đu quay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- TCVĐ: Kéo cưa lừa xẻ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- Chơi câu cá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Ngày 9/10/2024</a:t>
                      </a:r>
                      <a:endParaRPr kumimoji="0" lang="en-US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Quan sát: Cây phượng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- TCVĐ: Đi bước qua 2 -3 chướng ngại vật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- Chơi hạt muồng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Ngày 10/10/2024</a:t>
                      </a:r>
                      <a:endParaRPr kumimoji="0" lang="en-US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Quan sát: Cây vũ sữa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- TCVĐ: Bật tại chỗ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- Chơi đu quay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Ngày 11/10/2024</a:t>
                      </a:r>
                      <a:endParaRPr kumimoji="0" lang="en-US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Quan sát cây rau cải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- TCVĐ: Bịt mắt bắt dê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- Chơi Chi chi chành chành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50306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Hoạt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ch</a:t>
                      </a:r>
                      <a:r>
                        <a:rPr kumimoji="0" lang="vi-VN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ơ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tập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buổi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chiều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Ngày 7/10/2024</a:t>
                      </a:r>
                      <a:endParaRPr kumimoji="0" lang="en-US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Mở chủ đề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- Nhận biết tên gọi, một số đặc điểm bên ngoài bản thân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Ngày 8/10/2024</a:t>
                      </a:r>
                      <a:endParaRPr kumimoji="0" lang="en-US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nl-NL" sz="1400" dirty="0" smtClean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Ôn khám phá khuôn mặt của bé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Ngày 9/10/2024</a:t>
                      </a:r>
                      <a:endParaRPr kumimoji="0" lang="en-US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Trò chơi: Bé soi gương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-  Trò truyện với trẻ cách sử dụng bát thìa, cốc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kumimoji="0" lang="nl-NL" sz="1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Ngày 10/10/2024</a:t>
                      </a:r>
                      <a:endParaRPr kumimoji="0" lang="en-US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nl-NL" sz="1400" b="1" dirty="0" smtClean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Bé chơi cài cởi, cúc áo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Ngày 11/10/2024</a:t>
                      </a:r>
                      <a:endParaRPr kumimoji="0" lang="en-US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 smtClean="0"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Ôn bài “ Miệng xinh”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- Liên hoan văn nghệ cuối tuần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5"/>
          <p:cNvSpPr txBox="1"/>
          <p:nvPr/>
        </p:nvSpPr>
        <p:spPr>
          <a:xfrm>
            <a:off x="3124200" y="165165"/>
            <a:ext cx="41459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Nhánh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C</a:t>
            </a:r>
            <a:r>
              <a:rPr lang="vi-VN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endParaRPr lang="en-US" sz="16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3119394"/>
              </p:ext>
            </p:extLst>
          </p:nvPr>
        </p:nvGraphicFramePr>
        <p:xfrm>
          <a:off x="228600" y="550934"/>
          <a:ext cx="8763000" cy="6077559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267466"/>
                <a:gridCol w="1362825"/>
                <a:gridCol w="1594727"/>
                <a:gridCol w="1465999"/>
                <a:gridCol w="1448249"/>
                <a:gridCol w="1623734"/>
              </a:tblGrid>
              <a:tr h="40954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1400" dirty="0" smtClean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dirty="0" smtClean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</a:p>
                    <a:p>
                      <a:pPr algn="ctr"/>
                      <a:endParaRPr kumimoji="0" lang="en-US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18678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Hoạt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</a:t>
                      </a:r>
                      <a:r>
                        <a:rPr lang="vi-VN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ơ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tập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chủ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vi-VN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inh</a:t>
                      </a:r>
                      <a:endParaRPr lang="en-US" sz="1400" dirty="0" smtClean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14/10/2024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PT thể chất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VĐCB: Đi có mang vật trên tay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/>
                          <a:ea typeface="Times New Roman"/>
                        </a:rPr>
                        <a:t>15/10/2024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/>
                          <a:ea typeface="Times New Roman"/>
                        </a:rPr>
                        <a:t>PT nhận thức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Nhận biết tên gọi tay, chân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16/10/2024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PTTCKNXH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CH bài “ Đôi dép xinh”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17/10/2024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PT ngôn ngữ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Truyện: Vệ sinh buổi sáng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18/10/2024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PT TCKNXH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Dạy trẻ kĩ năng đi dép đúng đôi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14848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Hoạt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ngoài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trời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14/10/2024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Quan sát: Cây xoài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TC: Đi bước qua 2-3chướng ngại vật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Chơi nhà bóng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    15/10/2024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Quan sát cây rau cải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TCVĐ: Đập bắt bóng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Chơi tự do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    16/10/2024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Quan sát : Cầu trượt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TCVĐ: hái hoa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Chơi dá bóng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     17/10/2024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Cho trẻ trải nghiệm cảm giác của đôi bàn tay chơi với cát, sỏi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TCVĐ: Chi chi chành chành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Chơi tự do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18/10/2024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 Nhặt lá cây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TCVĐ: Mèo đuổi chuột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Chơi tự do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1612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Hoạt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ch</a:t>
                      </a:r>
                      <a:r>
                        <a:rPr kumimoji="0" lang="vi-VN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ơ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tập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buổi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chiều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14/10/2024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Trò chơi: Chọn đồ dùng Bé thích.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Cho trẻ chơi góc bế em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15/10/2024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Trò chơi: Khuôn mặt biểu cảm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Cho trẻ chơi góc xây dựng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16/10/2024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-Trò chơi: Xem tranh ảnh, gọi tên các bộ phận trên cơ thể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17/10/2024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-Trò truyện với trẻ cơ thể bé.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TC: Làm theo lời cô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/>
                          <a:ea typeface="Times New Roman"/>
                        </a:rPr>
                        <a:t>18/10/2024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- Ôn VĐ bài: Ồ sao bé không lắc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- Liên hoan văn nghệ cuối tuần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5"/>
          <p:cNvSpPr txBox="1"/>
          <p:nvPr/>
        </p:nvSpPr>
        <p:spPr>
          <a:xfrm>
            <a:off x="1828800" y="27524"/>
            <a:ext cx="4831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Nhánh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mau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endParaRPr lang="en-US" sz="16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125318"/>
              </p:ext>
            </p:extLst>
          </p:nvPr>
        </p:nvGraphicFramePr>
        <p:xfrm>
          <a:off x="533400" y="459883"/>
          <a:ext cx="8363585" cy="5729624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247775"/>
                <a:gridCol w="1343025"/>
                <a:gridCol w="1417955"/>
                <a:gridCol w="1438910"/>
                <a:gridCol w="1375410"/>
                <a:gridCol w="1540510"/>
              </a:tblGrid>
              <a:tr h="36514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endParaRPr lang="en-US" sz="14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57425" algn="l"/>
                        </a:tabLst>
                        <a:defRPr/>
                      </a:pPr>
                      <a:endParaRPr kumimoji="0" lang="en-US" sz="13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/>
                      <a:endParaRPr lang="en-US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algn="ctr"/>
                      <a:endParaRPr kumimoji="0" lang="en-US" sz="14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algn="ctr"/>
                      <a:endParaRPr kumimoji="0" lang="en-US" sz="14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</a:p>
                  </a:txBody>
                  <a:tcPr/>
                </a:tc>
              </a:tr>
              <a:tr h="10669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Hoạt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</a:t>
                      </a:r>
                      <a:r>
                        <a:rPr lang="vi-VN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ơ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tập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chủ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vi-VN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inh</a:t>
                      </a:r>
                      <a:endParaRPr lang="en-US" sz="1400" dirty="0" smtClean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21/10/2024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PT thể chất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VĐCB: Tung bóng bằng hai tay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22/10/2024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PT nhận thức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Nhận biết vị mặn- ngọt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23/10/2024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PT TCKNXH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VĐ bài: Ồ sao bé không lắc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24/10/2024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PT ngôn ngữ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Thơ “ Giờ ăn”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25/10/2024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PT TCKNXH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Nặn bánh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057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Hoạt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ngoài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trời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00" b="1">
                          <a:effectLst/>
                          <a:latin typeface="Times New Roman"/>
                          <a:ea typeface="Times New Roman"/>
                        </a:rPr>
                        <a:t>21/10/2024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Quan sát cây hoa ngũ sắc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TCVĐ: chân đẹp đâu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Chơi tự do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22/10/2024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Trải nghiệm cảm giác của đôi bàn chân đi trên sỏi, cát, cỏ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TCVĐ: Nhảy lò cò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Chơi đá bóng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23/10/2024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Quan sát cây hồng xiêm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TCVĐ: Đập bắt bóng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Chơi phòng thể chất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24/10/2024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Quan sát cây hoa thiết mộc lan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TCVĐ: Đi bước qua 2 -3 chứng ngại vật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Chơi xe đun xe đẩy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 25/10/2024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Quan sát xích đu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TCVĐ: Ném bóng vào ô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Chơi đá bóng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6765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Hoạt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ch</a:t>
                      </a:r>
                      <a:r>
                        <a:rPr kumimoji="0" lang="vi-VN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ơ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tập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buổi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chiều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21/10/2024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TC: Cái gì biến mất?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-Dạy trẻ kĩ năng rửa mặt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22/10/2024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-Trò chơi bạn biết gì về tôi.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Cô cùng trẻ chơi góc chơi động.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23/10/2024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-Ôn bài hát: Đôi dép xinh.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24/10/2024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-Trò chuyện về đôi chân.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Trò chơi: Xem tranh ảnh, gọi tên các bộ phận trên cơ thể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/>
                          <a:ea typeface="Times New Roman"/>
                        </a:rPr>
                        <a:t>25/10/2024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- Trò chuyện với trẻ vất rác đúng nơi qui định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- Liên hoan văn nghệ cuối tuần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443671"/>
              </p:ext>
            </p:extLst>
          </p:nvPr>
        </p:nvGraphicFramePr>
        <p:xfrm>
          <a:off x="304800" y="533400"/>
          <a:ext cx="8625205" cy="628235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86510"/>
                <a:gridCol w="1334770"/>
                <a:gridCol w="1513205"/>
                <a:gridCol w="1809115"/>
                <a:gridCol w="1371600"/>
                <a:gridCol w="1310005"/>
              </a:tblGrid>
              <a:tr h="488750">
                <a:tc>
                  <a:txBody>
                    <a:bodyPr/>
                    <a:lstStyle/>
                    <a:p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  <a:endParaRPr lang="en-US" sz="1400" dirty="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lang="en-US" sz="1400" baseline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</a:t>
                      </a:r>
                      <a:endParaRPr lang="en-US" sz="140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140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Thứ 4</a:t>
                      </a:r>
                    </a:p>
                    <a:p>
                      <a:pPr algn="ctr"/>
                      <a:endParaRPr kumimoji="0" lang="en-US" sz="14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Thứ 5</a:t>
                      </a:r>
                    </a:p>
                    <a:p>
                      <a:pPr algn="ctr"/>
                      <a:endParaRPr kumimoji="0" lang="en-US" sz="14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Thứ 6</a:t>
                      </a:r>
                    </a:p>
                    <a:p>
                      <a:pPr algn="ctr"/>
                      <a:endParaRPr kumimoji="0" lang="en-US" sz="14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8708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Hoạt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</a:t>
                      </a:r>
                      <a:r>
                        <a:rPr lang="vi-VN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ơ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tập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chủ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vi-VN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inh</a:t>
                      </a:r>
                      <a:endParaRPr lang="en-US" sz="1400" dirty="0" smtClean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28/10/2024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PT thể chất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VĐCB: Ném bóng trúng đích xa 70-100cm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29/10/2024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PT nhận thức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Nhận biết : Cứng - mềm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30/10/2024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PT ngôn ngữ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Truyện: “Chiếc xích đu màu đỏ”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 31/10/2024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PT TCKNXH-TM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Dạy KNCH bài: “Hãy rửa taty”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1/11/2024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PT nhận thức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Nhận biết màu xanh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50937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Hoạt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ngoài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trời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076450" algn="l"/>
                        </a:tabLs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28/10/2024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2076450" algn="l"/>
                        </a:tabLs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Quan sát cầu trượt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2076450" algn="l"/>
                        </a:tabLs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TCVĐ: Bật qua vạch kẻ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Chơi đi trong đường hẹp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29/10/2024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Quan sát cây sấu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TCVĐ: Tung bắt bóng bằng hai tay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Chơi tự do tại khu thể chất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30/10/2024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Quan sát cây hoa phượng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TCVĐ: Chim bay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Chơi tự do tại khu vực sân khấu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31/10/2024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2076450" algn="l"/>
                        </a:tabLs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Quan sát cây rau cải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2076450" algn="l"/>
                        </a:tabLs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TCVĐ:Đi thay đổi theo hiệu lệnh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2076450" algn="l"/>
                        </a:tabLs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Chơi tự do ở sân trường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1/11/2024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Quan sát và sờ gốc cây phượng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TCVĐ: Bóng tròn to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Chơi nhà bóng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59427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Hoạt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ch</a:t>
                      </a:r>
                      <a:r>
                        <a:rPr kumimoji="0" lang="vi-VN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ơ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tập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buổi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chiều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28/10/2024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-Ôn bài hát: Ồ sao bé không lắc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29/10/2024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-Dạy trẻ xếp dép lên giá khi đi vệ sinh xong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30/10/2024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Trò truyện trẻ cách mặc, cởi quần áo khi bị bẩn ướt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nl-NL" sz="1400" b="1">
                          <a:effectLst/>
                          <a:latin typeface="Times New Roman"/>
                          <a:ea typeface="Times New Roman"/>
                        </a:rPr>
                        <a:t>31/10/2024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-TC: “ cái gì biến mất”.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- Cô cho trẻ xem truyện “Chiếc xích đu màu đỏ”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/>
                          <a:ea typeface="Times New Roman"/>
                        </a:rPr>
                        <a:t>1/11/2024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- Cô cùng trẻ đọc thơ: Miệng xinh”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181475" algn="l"/>
                        </a:tabLs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- Liên hoan văn nghệ cuối tuần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extBox 5"/>
          <p:cNvSpPr txBox="1"/>
          <p:nvPr/>
        </p:nvSpPr>
        <p:spPr>
          <a:xfrm>
            <a:off x="3048000" y="65379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Nhánh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vi-VN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16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</TotalTime>
  <Words>1153</Words>
  <Application>Microsoft Office PowerPoint</Application>
  <PresentationFormat>On-screen Show (4:3)</PresentationFormat>
  <Paragraphs>267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AutoBVT</dc:creator>
  <cp:lastModifiedBy>ADMIN</cp:lastModifiedBy>
  <cp:revision>42</cp:revision>
  <cp:lastPrinted>2024-09-20T06:14:18Z</cp:lastPrinted>
  <dcterms:created xsi:type="dcterms:W3CDTF">2023-10-12T15:44:00Z</dcterms:created>
  <dcterms:modified xsi:type="dcterms:W3CDTF">2024-10-03T08:40:18Z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784580900F5C44B29C7A166A9234EF6F_12</vt:lpwstr>
  </property>
  <property fmtid="{D5CDD505-2E9C-101B-9397-08002B2CF9AE}" pid="3" name="KSOProductBuildVer">
    <vt:lpwstr>1033-12.2.0.13266</vt:lpwstr>
  </property>
</Properties>
</file>