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56" r:id="rId3"/>
    <p:sldId id="262" r:id="rId4"/>
    <p:sldId id="266" r:id="rId5"/>
    <p:sldId id="267" r:id="rId6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52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48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053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711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5941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187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287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1061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23041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4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20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83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662DD1-94D6-4662-B9AD-199B53B38EFA}" type="datetimeFigureOut">
              <a:rPr lang="en-US" smtClean="0"/>
              <a:t>11/10/2024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36C9A-7E82-4C32-A50C-55581070C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1167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3512885"/>
              </p:ext>
            </p:extLst>
          </p:nvPr>
        </p:nvGraphicFramePr>
        <p:xfrm>
          <a:off x="569960" y="506464"/>
          <a:ext cx="11052079" cy="62655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038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55567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11367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2162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195162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057965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9368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 động học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l-NL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nl-NL" sz="12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04/1</a:t>
                      </a:r>
                      <a:r>
                        <a:rPr lang="en-US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thể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chất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xa 20-25cm.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05/1</a:t>
                      </a:r>
                      <a:r>
                        <a:rPr lang="en-US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lang="en-US" sz="1400" b="1" i="1" kern="12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nhận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thức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HĐ5E: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hiểu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khung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ảnh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gia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đình</a:t>
                      </a: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06/1</a:t>
                      </a:r>
                      <a:r>
                        <a:rPr lang="en-US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Dạy KNCH: “ Cả nhà thương nhau”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07/1</a:t>
                      </a:r>
                      <a:r>
                        <a:rPr lang="en-US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ngôn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ngữ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Truyện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“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Rùa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con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tìm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nhà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08/1</a:t>
                      </a:r>
                      <a:r>
                        <a:rPr lang="en-US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nl-NL" sz="1400" b="1" i="1" kern="120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HĐ EDP: Làm khung ảnh gia đình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353271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</a:t>
                      </a:r>
                      <a:r>
                        <a:rPr kumimoji="0" lang="nl-NL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rau cải.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Lộn cầu 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vồng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vực khám phá trải nghiệm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kumimoji="0" lang="en-US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 cây hoa mẫu đơn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Bật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xa 20 – 25 cm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vực khám phá trải nghiệm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 cây sấu.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Mèo đuổi chuột.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Khu vực khám phá trải nghiệm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khế.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Gà trong vườn rau.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Khu vực khám phá trải nghiệm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 cây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xoài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Gieo hạt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chọn: Khu vực khám phá trải nghiệm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67660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</a:t>
                      </a:r>
                      <a:r>
                        <a:rPr kumimoji="0" lang="nl-NL" sz="12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04/1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Trò chuyện về người thân trong gia đình. Cách lưu giữ hình ảnh người thân trong gia đình.(E1).</a:t>
                      </a: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...</a:t>
                      </a:r>
                      <a:endParaRPr lang="en-US" sz="1400" b="0" i="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05/1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  <a:endParaRPr kumimoji="0" lang="en-US" sz="1400" b="1" i="1" u="none" strike="noStrike" kern="1200" cap="none" spc="0" normalizeH="0" baseline="0" noProof="0" dirty="0">
                        <a:ln>
                          <a:noFill/>
                        </a:ln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Giáo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trẻ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lấy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thuốc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uống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ngậm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nhét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vào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mắt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mũi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tai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mình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bạn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06/1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0" i="0" kern="1200" dirty="0"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Xem tranh trò chuyện về tiết kiệm điện nước: tắt bóng điện sau khi ra khỏi phòng, vặn nước vừa đủ để uống, rửa tay</a:t>
                      </a:r>
                      <a:endParaRPr lang="nl-NL" sz="1400" b="0" i="0" kern="1200" dirty="0"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07/1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trò chuyện, tìm hiểu nguyên vật liệu, thiết kế, các bước làm khung ảnh. - Giao nhiệm vụ tìm nguyên vật liệu tạo khung ảnh.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Ngày 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08/1</a:t>
                      </a:r>
                      <a:r>
                        <a:rPr kumimoji="0" lang="en-US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nl-NL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/2024</a:t>
                      </a: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-Biểu diễn văn nghệ.</a:t>
                      </a: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nl-NL" sz="1400" b="0" i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"Ngày cuối tuần của bé".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269630" y="1"/>
            <a:ext cx="9576735" cy="49033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000" b="1" dirty="0">
                <a:solidFill>
                  <a:srgbClr val="FF0000"/>
                </a:solidFill>
              </a:rPr>
              <a:t>   </a:t>
            </a:r>
            <a:r>
              <a:rPr lang="vi-VN" sz="2800" b="1" dirty="0">
                <a:solidFill>
                  <a:srgbClr val="FF0000"/>
                </a:solidFill>
              </a:rPr>
              <a:t>Kế hoạch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Gia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hạnh</a:t>
            </a:r>
            <a:r>
              <a:rPr lang="en-US" sz="2800" b="1" i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phúc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endParaRPr lang="en-US" sz="2500" b="1" dirty="0">
              <a:solidFill>
                <a:srgbClr val="FF0000"/>
              </a:solidFill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48895EC-5E87-A874-8AC0-E19B09C1A0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923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17230" y="105508"/>
            <a:ext cx="8710246" cy="924259"/>
          </a:xfrm>
        </p:spPr>
        <p:txBody>
          <a:bodyPr>
            <a:no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dự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Gia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đình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hạnh</a:t>
            </a:r>
            <a:r>
              <a:rPr kumimoji="0" lang="en-US" sz="2800" b="1" i="1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  <a:r>
              <a:rPr kumimoji="0" lang="en-US" sz="2800" b="1" i="1" u="none" strike="noStrike" kern="1200" cap="none" spc="0" normalizeH="0" baseline="0" noProof="0" dirty="0" err="1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phúc</a:t>
            </a:r>
            <a: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  <a:t>”</a:t>
            </a:r>
            <a:br>
              <a:rPr lang="en-US" sz="2800" b="1" dirty="0">
                <a:solidFill>
                  <a:schemeClr val="accent1">
                    <a:lumMod val="75000"/>
                  </a:schemeClr>
                </a:solidFill>
              </a:rPr>
            </a:br>
            <a:endParaRPr lang="en-US" sz="28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3831130"/>
              </p:ext>
            </p:extLst>
          </p:nvPr>
        </p:nvGraphicFramePr>
        <p:xfrm>
          <a:off x="298202" y="910538"/>
          <a:ext cx="11282290" cy="5627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2063762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1951157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5595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Bò theo đường zic zắc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12/11/2024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VĐMH: “ Múa cho mẹ xem”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13/11/2024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Thơ “ Thăm nhà bà”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Vẽ đường đi 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So sánh số lượng 2 nhóm trong phạm vi 3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345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11/11/2024</a:t>
                      </a:r>
                    </a:p>
                    <a:p>
                      <a:pPr marL="102870" indent="-1143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Hoa ngũ sắc.</a:t>
                      </a:r>
                    </a:p>
                    <a:p>
                      <a:pPr marL="102870" indent="-11430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 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-TCVĐ:  Lộn cầu vồng.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chất:nhà bóng, cầu trượt, leo thang dây, nhảy bao bố, ném bóng vào rọ, đi cà kheo, đi cầu thăng bằng, bơm xe, chơi các dụng cụ tập thể hình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12/11/2024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sát. cây ngô.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Gieo hạt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chất:nhà bóng, cầu trượt, leo thang dây, nhảy bao bố, ném bóng vào rọ, đi cà kheo, đi cầu thăng bằng, bơm xe, chơi các dụng cụ tập thể hình...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 13/11/2024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 QS: Thời tiết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Gà trong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vườn rau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Chơi tự do: Khu vui chơi số 1: Chơi khu thể chất:nhà bóng, cầu trượt, leo thang dây, nhảy bao bố, ném bóng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vào rọ, đi cà kheo, đi cầu thăng bằng, bơm xe, chơi các dụng cụ tập thể hình...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14/11/2024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Bóng trong nắng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TCVĐ: Mèo đuổi chuột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do: Khu vui chơi số 1: Chơi khu thể chất:nhà bóng, cầu trượt, leo thang dây, nhảy bao bố, ném bóng vào rọ, đi cà kheo, đi cầu thăng bằng, bơm xe, chơi các dụng cụ tập thể hình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15/11/2024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cải xanh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Mèo đuổi chuột. Chơi tự do: Chơi khu thể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chất:nhà bóng, cầu trượt, leo thang dây, nhảy bao bố, ném bóng vào rọ, đi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cà kheo, đi cầu thăng bằng, bơm xe, chơi các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dụng cụ tập thể hình.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…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1026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11/11/2024</a:t>
                      </a:r>
                      <a:r>
                        <a:rPr lang="en-US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..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video, tranh ảnh về một số hiện tượng:  bão, lũ lụt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tập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đội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mũ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12/11/2024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tranh ảnh, trò chuyện về một số hành vi đúng - sai, tốt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xấu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à</a:t>
                      </a: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.VnTime" panose="020B7200000000000000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13/11/2024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phân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loại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+TC Ai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chọn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tôi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xin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rác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14/11/2024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 Quan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nhọn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dao,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vít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15/11/2024 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-Trưng bày dự án. (E6).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r>
                        <a:rPr lang="vi-VN" sz="1400" b="0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 bé ngoan</a:t>
                      </a:r>
                      <a:r>
                        <a:rPr lang="vi-VN" sz="1400" b="1" i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 marL="4572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97535" algn="ctr"/>
                          <a:tab pos="2971800" algn="ctr"/>
                          <a:tab pos="5943600" algn="r"/>
                        </a:tabLst>
                      </a:pPr>
                      <a:endParaRPr lang="vi-VN" sz="1400" dirty="0">
                        <a:effectLst/>
                        <a:latin typeface=".VnTime" panose="020B7200000000000000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6080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Biết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ơn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thầy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cô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5980348"/>
              </p:ext>
            </p:extLst>
          </p:nvPr>
        </p:nvGraphicFramePr>
        <p:xfrm>
          <a:off x="629026" y="939009"/>
          <a:ext cx="11282290" cy="58606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31721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83198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24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18/11/2024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PT thể chất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Tung bắt bóng với cô khoảng cách 2m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19/11/2024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Thơ: Cô và mẹ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20/11/2024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Nghỉ học</a:t>
                      </a: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Dán hoa tặng cô.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TCKN- XH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Bé bóc trứng.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41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18/11/2024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QS:Cây ngô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Trời nắng trời mưa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Chơi tự do tại khu vực góc thiên nhiên, khu vực sân khấu với các trò chơi: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Bảng chơi quá trình phát triển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Tìm tên cho cây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 độ cao của cây.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cây, bắt sâu, tưới nước, nhặt lá héo…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Xếp hình sáng tạo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cua cắp, gẩy chun.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rau cải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-TCVĐ: Gieo hạt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tại khu vực góc thiên nhiên, khu vực sân khấu với các trò chơi: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Theo dõi quá trình phát triển của cây, lau lá cây, tưới cây, nhổ cỏ, bắt sâu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Xếp hình sáng tạo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20/11/2024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21/11/2024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QS: Cây hành.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TCVĐ: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Lộn cầu vồng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Chơi tự do: tại khu vực góc thiên nhiên, khu vực sân khấu với các trò chơi: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Bảng chơi quá trình phát triển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Tìm tên cho cây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 độ cao của cây.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cây, bắt sâu, tưới nước, nhặt lá héo…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Xếp hình sáng tạo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285750" marR="0" indent="-28575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Char char="-"/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khế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Cáo ơi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ngủ à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Chơi tự do: tại khu vực góc thiên nhiên, khu vực sân khấu với các trò chơi: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Bảng chơi quá trình phát triển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Tìm tên cho cây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 độ cao của cây.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Lau lá cây, bắt sâu, tưới nước, nhặt lá héo…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Xếp hình sáng tạo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5357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18/11/2024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vi-VN" sz="140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  Xem tranh trò chuyện về tiết kiệm điện nước: tắt bóng điện sau khi ra khỏi phòng, vặn nước vừa đủ để uống, rửa tay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19/11/2024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Trò chuyện ý nghĩa  ngày nhà giáo việt nam 20/11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 20/11/2024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21/11/2024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tranh ảnh, trò chuyện về các vật gây cháy phổ biến: bếp lửa, ấm điện, diêm, bật lửa, bếp gà, nến, lò sưởi,  xăng dầu, khí ga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22/11/2024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Trò chuyện về ngày cuối tuần của bé.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 bé ngoan.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940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272C08-A6C9-3214-0276-E1FE1833E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29B056-0049-D1E8-5EF1-83E503CEFE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Đồ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dùng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thông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minh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64435BB-9457-C0F3-1902-441C579A95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912919"/>
              </p:ext>
            </p:extLst>
          </p:nvPr>
        </p:nvGraphicFramePr>
        <p:xfrm>
          <a:off x="629026" y="939009"/>
          <a:ext cx="11282290" cy="570461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7269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983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1951180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63739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40887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00831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116099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25/11/2024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PT thẩm mỹ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Nặn đôi đũa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Tìm hiểu về nồi cơm điện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27/11/2024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Thơ “ Đồng hồ quả lắc”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(28/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/2024)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Nhận biết hình tròn, hình tam giác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</a:t>
                      </a:r>
                      <a:r>
                        <a:rPr lang="en-US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/2024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Bước lên xuống bục cao 30cm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262947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25/11/2024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xà lách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Quạ và gà con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 tại khu vực nghệ thuật: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tranh sáng tạo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biểu diễn với các dụng cụ âm nhạc.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nl-NL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26/11/2024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QS:Cây mùng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tơi.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Cá sấu lên bờ.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 tại khu vực nghệ thuật: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tranh sáng tạo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biểu diễn với các dụng cụ âm nhạc.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27/11/2024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xoài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TCVĐ:Con bọ rùa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 tại khu vực nghệ thuật: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tranh sáng tạo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biểu diễn với các dụng cụ âm nhạc.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(28/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/2024)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Hòn non bộ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TCVĐ: Cáo và gà con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 tại khu vực nghệ thuật: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tranh sáng tạo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biểu diễn với các dụng cụ âm nhạc.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/2024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sát: Cây khế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Mèo đuổi chuột.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 tại khu vực nghệ thuật: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Làm tranh sáng tạo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Vẽ tranh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biểu diễn với các dụng cụ âm nhạc.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ô ăn quan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67132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25/11/2024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tranh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ảnh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video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tác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hại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của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nhựa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2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26/11/2024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algn="l">
                        <a:lnSpc>
                          <a:spcPct val="120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Xem tranh ảnh, trò chuyện về một số vật dụng có thể gây nguy hiểm: Dao, kéo, ổ điện, cơm canh còn nóng, các vật sắc nhọn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</a:endParaRPr>
                    </a:p>
                  </a:txBody>
                  <a:tcPr marL="114300" marR="11430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SimSun" panose="02010600030101010101" pitchFamily="2" charset="-122"/>
                        </a:rPr>
                        <a:t> 27/11/2024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 trò chuyện về chất liệu của 1 số đồ dùng đồ chơi trong gia đình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(28/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/2024)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5429250" algn="l"/>
                        </a:tabLst>
                      </a:pP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video,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nguyên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tắc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đảm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bảo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an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toàn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sử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dụng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thiết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nghệ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.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Thực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nội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góc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máy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tính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11/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 chuyện về ngày cuối tuần của bé.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Biểu diễn văn nghệ.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Nêu gương bé ngoan.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8002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242E010-4F5E-C020-0071-4CADF5C1F6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C29CD9-67A3-2A2A-F5BC-7012A5A1CE4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9630" y="0"/>
            <a:ext cx="8013895" cy="633755"/>
          </a:xfrm>
        </p:spPr>
        <p:txBody>
          <a:bodyPr>
            <a:noAutofit/>
          </a:bodyPr>
          <a:lstStyle/>
          <a:p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Kế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hoạch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hoạt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động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đề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: 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“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Ngôi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nhà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thân</a:t>
            </a:r>
            <a:r>
              <a:rPr lang="en-US" sz="2400" b="1" i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2400" b="1" i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itchFamily="18" charset="0"/>
              </a:rPr>
              <a:t>yêu</a:t>
            </a:r>
            <a:r>
              <a:rPr lang="en-US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FF3A7C9E-0003-8698-29D3-87B2A782688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3884521"/>
              </p:ext>
            </p:extLst>
          </p:nvPr>
        </p:nvGraphicFramePr>
        <p:xfrm>
          <a:off x="269631" y="633755"/>
          <a:ext cx="11471796" cy="61248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1164">
                  <a:extLst>
                    <a:ext uri="{9D8B030D-6E8A-4147-A177-3AD203B41FA5}">
                      <a16:colId xmlns:a16="http://schemas.microsoft.com/office/drawing/2014/main" val="3962850347"/>
                    </a:ext>
                  </a:extLst>
                </a:gridCol>
                <a:gridCol w="2022684">
                  <a:extLst>
                    <a:ext uri="{9D8B030D-6E8A-4147-A177-3AD203B41FA5}">
                      <a16:colId xmlns:a16="http://schemas.microsoft.com/office/drawing/2014/main" val="579938801"/>
                    </a:ext>
                  </a:extLst>
                </a:gridCol>
                <a:gridCol w="2094901">
                  <a:extLst>
                    <a:ext uri="{9D8B030D-6E8A-4147-A177-3AD203B41FA5}">
                      <a16:colId xmlns:a16="http://schemas.microsoft.com/office/drawing/2014/main" val="3094795635"/>
                    </a:ext>
                  </a:extLst>
                </a:gridCol>
                <a:gridCol w="2098403">
                  <a:extLst>
                    <a:ext uri="{9D8B030D-6E8A-4147-A177-3AD203B41FA5}">
                      <a16:colId xmlns:a16="http://schemas.microsoft.com/office/drawing/2014/main" val="1034946251"/>
                    </a:ext>
                  </a:extLst>
                </a:gridCol>
                <a:gridCol w="2278526">
                  <a:extLst>
                    <a:ext uri="{9D8B030D-6E8A-4147-A177-3AD203B41FA5}">
                      <a16:colId xmlns:a16="http://schemas.microsoft.com/office/drawing/2014/main" val="2216143551"/>
                    </a:ext>
                  </a:extLst>
                </a:gridCol>
                <a:gridCol w="2136118">
                  <a:extLst>
                    <a:ext uri="{9D8B030D-6E8A-4147-A177-3AD203B41FA5}">
                      <a16:colId xmlns:a16="http://schemas.microsoft.com/office/drawing/2014/main" val="347825789"/>
                    </a:ext>
                  </a:extLst>
                </a:gridCol>
              </a:tblGrid>
              <a:tr h="8762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học</a:t>
                      </a:r>
                      <a:endParaRPr lang="en-US" sz="1400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02/12/2024</a:t>
                      </a: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 </a:t>
                      </a:r>
                      <a:endParaRPr lang="en-US" sz="1400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PT TCKN- XH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1400" b="1" i="1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Times New Roman"/>
                          <a:ea typeface="Times New Roman"/>
                          <a:cs typeface="+mn-cs"/>
                        </a:rPr>
                        <a:t>Bé yêu bố mẹ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03/12/2024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thể chất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- chạy nhanh 15m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04/12/2024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nhận thức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Bé tìm đúng đôi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05/12/2024</a:t>
                      </a:r>
                      <a:endParaRPr lang="en-US" sz="1400" b="1" i="1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ngôn ngữ.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Kể lại truyện: Rùa con tìm nhà.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06/12/2024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PT thẩm mỹ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Rèn kỹ năng âm nhạc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04448311"/>
                  </a:ext>
                </a:extLst>
              </a:tr>
              <a:tr h="35051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ngoài trời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02/12/2024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Nhà hai tầng.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Lộn cầu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vồng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vực khám phá trải nghiệm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NT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03/12/2024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 nhà một tầng </a:t>
                      </a:r>
                      <a:endParaRPr lang="en-US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Gieo hạt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tự do: Khu vực khám phá trải nghiệm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04/12/2024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 bầu trời trò chuyện về thời tiết.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TCVĐ: Mèo đuổi chuột.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vực khám phá trải nghiệm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Tx/>
                        <a:buNone/>
                        <a:tabLst>
                          <a:tab pos="1931670" algn="l"/>
                        </a:tabLst>
                      </a:pPr>
                      <a:r>
                        <a:rPr lang="vi-VN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NT</a:t>
                      </a:r>
                      <a:endParaRPr lang="vi-VN" sz="140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05/12/2024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QS: Cây khế.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Gà trong 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vườn rau.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vực khám phá trải nghiệm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ngoài trời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29/3/2024)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nl-NL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Quan sát cây lộc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vừng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</a:t>
                      </a: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TCVĐ: Bật xa 20 -25cm.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 - Chơi tự do: Khu vực khám phá trải nghiệm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Câu cá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Đong đo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In khuôn in cát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Dòng chảy của nước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Núi lửa phun trào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Hạt gạo nhảy múa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Viên đá sắc màu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Chìm -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+ Trứng chìm trứng nổi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931670" algn="l"/>
                        </a:tabLst>
                      </a:pPr>
                      <a:r>
                        <a:rPr lang="vi-VN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- Chơi với đồ chơi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/>
                        </a:rPr>
                        <a:t>NT</a:t>
                      </a:r>
                      <a:endParaRPr lang="vi-VN" sz="1400" dirty="0">
                        <a:solidFill>
                          <a:schemeClr val="tx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4021796"/>
                  </a:ext>
                </a:extLst>
              </a:tr>
              <a:tr h="17433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l-NL" sz="1400" b="1" i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Hoạt</a:t>
                      </a:r>
                      <a:r>
                        <a:rPr lang="nl-NL" sz="1400" b="1" i="1" baseline="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động chiều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02/12/2024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vi-VN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Làm quen với máy tính, tập di chuột, nhấp chuột chọn đáp án.</a:t>
                      </a:r>
                      <a:endParaRPr lang="en-US" sz="14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nl-NL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03/12/2024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429250" algn="l"/>
                        </a:tabLst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Quan sát, trò chuyện về một số khu vực có thể gây nguy hiểm xung quanh nhà: chuồng nuôi các con vật, ao, mương, giếng, bể nước,.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04/12/2024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vi-VN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 video, tranh ảnh, trò chuyện về trời mưa, cách ứng phó khi khi trời mưa         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dirty="0"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TC: Trời nắng trời mưa, mưa to mưa nhỏ</a:t>
                      </a: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1" i="1" dirty="0" err="1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Ngày</a:t>
                      </a:r>
                      <a:r>
                        <a:rPr lang="en-US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05/12/2024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Quan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sát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đồ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dùng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sắc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nhọn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có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thể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gây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nguy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hiểm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 dao,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kéo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đinh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vít</a:t>
                      </a:r>
                      <a:r>
                        <a:rPr lang="en-US" sz="14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…</a:t>
                      </a:r>
                      <a:endParaRPr lang="en-US" sz="14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vi-VN" sz="1400" b="1" i="1" dirty="0"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Times New Roman"/>
                          <a:ea typeface="Times New Roman"/>
                        </a:rPr>
                        <a:t>Ngày 29/3/2024)</a:t>
                      </a:r>
                      <a:endParaRPr lang="en-US" sz="1400" b="1" i="1" dirty="0">
                        <a:solidFill>
                          <a:schemeClr val="accent1">
                            <a:lumMod val="50000"/>
                          </a:schemeClr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29250" algn="l"/>
                        </a:tabLst>
                        <a:defRPr/>
                      </a:pP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Xem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tranh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ảnh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trò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chuyện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về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một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số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hành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vi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đúng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sai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tốt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xấu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khi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giữ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gìn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vệ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sinh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trong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ngôi</a:t>
                      </a:r>
                      <a:r>
                        <a:rPr lang="en-US" sz="1400" b="0" i="0" dirty="0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i="0" dirty="0" err="1">
                          <a:solidFill>
                            <a:schemeClr val="tx1"/>
                          </a:solidFill>
                          <a:effectLst/>
                          <a:latin typeface="Times New Roman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endParaRPr lang="en-US" sz="1400" b="0" i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98485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95961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717</TotalTime>
  <Words>2764</Words>
  <Application>Microsoft Office PowerPoint</Application>
  <PresentationFormat>Widescreen</PresentationFormat>
  <Paragraphs>405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.VnTime</vt:lpstr>
      <vt:lpstr>Arial</vt:lpstr>
      <vt:lpstr>Calibri</vt:lpstr>
      <vt:lpstr>Calibri Light</vt:lpstr>
      <vt:lpstr>Times New Roman</vt:lpstr>
      <vt:lpstr>Office Theme</vt:lpstr>
      <vt:lpstr>PowerPoint Presentation</vt:lpstr>
      <vt:lpstr>Kế hoạch hoạt động dự án: “Gia đình hạnh phúc” </vt:lpstr>
      <vt:lpstr>Kế hoạch hoạt động chủ đề: “ Biết ơn thầy cô ”</vt:lpstr>
      <vt:lpstr>Kế hoạch hoạt động chủ đề: “ Đồ dùng thông minh”</vt:lpstr>
      <vt:lpstr>Kế hoạch hoạt động chủ đề: “ Ngôi nhà thân yêu”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Kế hoạch hoạt động học Chủ đề: Bản thân</dc:title>
  <dc:creator>Admin</dc:creator>
  <cp:lastModifiedBy>LTC</cp:lastModifiedBy>
  <cp:revision>75</cp:revision>
  <cp:lastPrinted>2024-11-08T07:26:22Z</cp:lastPrinted>
  <dcterms:created xsi:type="dcterms:W3CDTF">2023-10-03T06:01:15Z</dcterms:created>
  <dcterms:modified xsi:type="dcterms:W3CDTF">2024-11-10T11:49:55Z</dcterms:modified>
</cp:coreProperties>
</file>