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2" r:id="rId4"/>
    <p:sldId id="266" r:id="rId5"/>
    <p:sldId id="267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5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2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DD1-94D6-4662-B9AD-199B53B38EF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12885"/>
              </p:ext>
            </p:extLst>
          </p:nvPr>
        </p:nvGraphicFramePr>
        <p:xfrm>
          <a:off x="569960" y="506464"/>
          <a:ext cx="11052079" cy="6265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389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2055567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911367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21629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195162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057965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936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 động học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nl-NL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04/1</a:t>
                      </a:r>
                      <a:r>
                        <a:rPr lang="en-US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thể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chất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Bật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xa 20-25cm.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05/1</a:t>
                      </a:r>
                      <a:r>
                        <a:rPr lang="en-US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  <a:endParaRPr lang="en-US" sz="14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thức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HĐ5E: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Tìm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hiểu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khung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ảnh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gia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đình</a:t>
                      </a: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06/1</a:t>
                      </a:r>
                      <a:r>
                        <a:rPr lang="en-US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thẩm mỹ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Dạy KNCH: “ Cả nhà thương nhau”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07/1</a:t>
                      </a:r>
                      <a:r>
                        <a:rPr lang="en-US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</a:t>
                      </a: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ngôn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ngữ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Truyện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“ </a:t>
                      </a: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Rùa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con </a:t>
                      </a: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tìm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nhà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08/1</a:t>
                      </a:r>
                      <a:r>
                        <a:rPr lang="en-US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1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thẩm mỹ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HĐ EDP: Làm khung ảnh gia đình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3532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</a:t>
                      </a:r>
                      <a:r>
                        <a:rPr kumimoji="0" lang="nl-NL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04/1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cây rau cải.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Lộn cầu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vồng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Khu vực khám phá trải nghiệm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  <a:endParaRPr kumimoji="0" lang="en-US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 cây hoa mẫu đơn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Bật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xa 20 – 25 cm</a:t>
                      </a:r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Khu vực khám phá trải nghiệm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06/1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 cây sấu.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Mèo đuổi chuột.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Khu vực khám phá trải nghiệm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07/1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Cây khế.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Gà trong vườn rau.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Khu vực khám phá trải nghiệm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 cây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xoài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Gieo hạt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chọn: Khu vực khám phá trải nghiệm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676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</a:t>
                      </a:r>
                      <a:r>
                        <a:rPr kumimoji="0" lang="nl-NL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04/1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 chuyện về người thân trong gia đình. Cách lưu giữ hình ảnh người thân trong gia đình.(E1).</a:t>
                      </a: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en-US" sz="1400" b="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  <a:endParaRPr kumimoji="0" lang="en-US" sz="1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thuốc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uống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ngậm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nhét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mũi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tai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06/1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Xem tranh trò chuyện về tiết kiệm điện nước: tắt bóng điện sau khi ra khỏi phòng, vặn nước vừa đủ để uống, rửa tay</a:t>
                      </a:r>
                      <a:endParaRPr lang="nl-NL" sz="1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07/1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 sát trò chuyện, tìm hiểu nguyên vật liệu, thiết kế, các bước làm khung ảnh. - Giao nhiệm vụ tìm nguyên vật liệu tạo khung ảnh.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Ngày 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08/1</a:t>
                      </a:r>
                      <a:r>
                        <a:rPr kumimoji="0" lang="en-US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/2024</a:t>
                      </a: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-Biểu diễn văn nghệ.</a:t>
                      </a: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Trò chuyện "Ngày cuối tuần của bé".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269630" y="1"/>
            <a:ext cx="9576735" cy="490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FF0000"/>
                </a:solidFill>
              </a:rPr>
              <a:t>   </a:t>
            </a:r>
            <a:r>
              <a:rPr lang="vi-VN" sz="2800" b="1" dirty="0">
                <a:solidFill>
                  <a:srgbClr val="FF0000"/>
                </a:solidFill>
              </a:rPr>
              <a:t>Kế hoạch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Gia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8895EC-5E87-A874-8AC0-E19B09C1A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92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7230" y="105508"/>
            <a:ext cx="8710246" cy="924259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Gia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đình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hạnh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phúc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831130"/>
              </p:ext>
            </p:extLst>
          </p:nvPr>
        </p:nvGraphicFramePr>
        <p:xfrm>
          <a:off x="298202" y="910538"/>
          <a:ext cx="11282290" cy="562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2063762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1951157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1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11/11/2024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Bò theo đường zic zắc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12/11/2024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mỹ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VĐMH: “ Múa cho mẹ xem”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13/11/2024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Thơ “ Thăm nhà bà”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14/11/2024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mỹ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Vẽ đường đi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15/11/2024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So sánh số lượng 2 nhóm trong phạm vi 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345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11/11/2024</a:t>
                      </a:r>
                    </a:p>
                    <a:p>
                      <a:pPr marL="102870" indent="-11430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Hoa ngũ sắc.</a:t>
                      </a:r>
                    </a:p>
                    <a:p>
                      <a:pPr marL="102870" indent="-11430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-TCVĐ:  Lộn cầu vồng.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Chơi tự do: Khu vui chơi số 1: Chơi khu thể chất:nhà bóng, cầu trượt, leo thang dây, nhảy bao bố, ném bóng vào rọ, đi cà kheo, đi cầu thăng bằng, bơm xe, chơi các dụng cụ tập thể hình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12/11/2024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sát. cây ngô.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Gieo hạt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Chơi tự do: Khu vui chơi số 1: Chơi khu thể chất:nhà bóng, cầu trượt, leo thang dây, nhảy bao bố, ném bóng vào rọ, đi cà kheo, đi cầu thăng bằng, bơm xe, chơi các dụng cụ tập thể hình...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 13/11/2024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 QS: Thời tiết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Gà trong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vườn rau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Chơi tự do: Khu vui chơi số 1: Chơi khu thể chất:nhà bóng, cầu trượt, leo thang dây, nhảy bao bố, ném bóng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vào rọ, đi cà kheo, đi cầu thăng bằng, bơm xe, chơi các dụng cụ tập thể hình...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14/11/2024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Bóng trong nắng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TCVĐ: Mèo đuổi chuột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Chơi tự do: Khu vui chơi số 1: Chơi khu thể chất:nhà bóng, cầu trượt, leo thang dây, nhảy bao bố, ném bóng vào rọ, đi cà kheo, đi cầu thăng bằng, bơm xe, chơi các dụng cụ tập thể hình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15/11/2024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Cây cải xanh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Mèo đuổi chuột. Chơi tự do: Chơi khu thể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chất:nhà bóng, cầu trượt, leo thang dây, nhảy bao bố, ném bóng vào rọ, đi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cà kheo, đi cầu thăng bằng, bơm xe, chơi các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dụng cụ tập thể hình.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51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11/11/2024</a:t>
                      </a:r>
                      <a:r>
                        <a:rPr lang="en-US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 </a:t>
                      </a: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Xem video, tranh ảnh về một số hiện tượng:  bão, lũ lụt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mũ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12/11/2024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Xem tranh ảnh, trò chuyện về một số hành vi đúng - sai, tốt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</a:t>
                      </a: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à</a:t>
                      </a: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13/11/2024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+TC Ai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14/11/2024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Quan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nhọn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dao,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kéo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15/11/2024 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vi-VN" sz="1400" b="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-Trưng bày dự án. (E6).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r>
                        <a:rPr lang="vi-VN" sz="1400" b="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Nêu gương bé ngoan</a:t>
                      </a:r>
                      <a:r>
                        <a:rPr lang="vi-VN" sz="1400" b="1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7535" algn="ctr"/>
                          <a:tab pos="2971800" algn="ctr"/>
                          <a:tab pos="5943600" algn="r"/>
                        </a:tabLst>
                      </a:pPr>
                      <a:endParaRPr lang="vi-VN" sz="14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8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Biết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ơn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thầy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cô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80348"/>
              </p:ext>
            </p:extLst>
          </p:nvPr>
        </p:nvGraphicFramePr>
        <p:xfrm>
          <a:off x="629026" y="939009"/>
          <a:ext cx="11282290" cy="5860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931721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83198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124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18/11/2024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PT thể chất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Tung bắt bóng với cô khoảng cách 2m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19/11/2024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Thơ: Cô và mẹ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20/11/2024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Nghỉ học</a:t>
                      </a: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21/11/2024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mỹ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Dán hoa tặng cô.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22/11/2024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TCKN- XH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Bé bóc trứng.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416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18/11/2024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QS:Cây ngô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Trời nắng trời mưa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Chơi tự do tại khu vực góc thiên nhiên, khu vực sân khấu với các trò chơi: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Bảng chơi quá trình phát triển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Tìm tên cho cây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 độ cao của cây.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Lau lá cây, bắt sâu, tưới nước, nhặt lá héo…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Xếp hình sáng tạo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cua cắp, gẩy chun.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19/11/2024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Cây rau cải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-TCVĐ: Gieo hạt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tại khu vực góc thiên nhiên, khu vực sân khấu với các trò chơi: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Theo dõi quá trình phát triển của cây, lau lá cây, tưới cây, nhổ cỏ, bắt sâu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Xếp hình sáng tạo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20/11/2024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21/11/2024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QS: Cây hành.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TCVĐ: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- Lộn cầu vồng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Chơi tự do: tại khu vực góc thiên nhiên, khu vực sân khấu với các trò chơi: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Bảng chơi quá trình phát triển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Tìm tên cho cây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 độ cao của cây.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Lau lá cây, bắt sâu, tưới nước, nhặt lá héo…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Xếp hình sáng tạo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22/11/2024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Cây khế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Cáo ơi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ngủ à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Chơi tự do: tại khu vực góc thiên nhiên, khu vực sân khấu với các trò chơi: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Bảng chơi quá trình phát triển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Tìm tên cho cây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 độ cao của cây.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Lau lá cây, bắt sâu, tưới nước, nhặt lá héo…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Xếp hình sáng tạo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535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18/11/2024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vi-VN" sz="14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  Xem tranh trò chuyện về tiết kiệm điện nước: tắt bóng điện sau khi ra khỏi phòng, vặn nước vừa đủ để uống, rửa tay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19/11/2024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Trò chuyện ý nghĩa  ngày nhà giáo việt nam 20/11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20/11/2024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21/11/2024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 sát tranh ảnh, trò chuyện về các vật gây cháy phổ biến: bếp lửa, ấm điện, diêm, bật lửa, bếp gà, nến, lò sưởi,  xăng dầu, khí ga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22/11/2024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Trò chuyện về ngày cuối tuần của bé.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Biểu diễn văn nghệ.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Nêu gương bé ngoan.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400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272C08-A6C9-3214-0276-E1FE1833EE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9B056-0049-D1E8-5EF1-83E503CEF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Đồ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dùng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thông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minh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64435BB-9457-C0F3-1902-441C579A9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912919"/>
              </p:ext>
            </p:extLst>
          </p:nvPr>
        </p:nvGraphicFramePr>
        <p:xfrm>
          <a:off x="629026" y="939009"/>
          <a:ext cx="11282290" cy="5704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951180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63739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160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25/11/2024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PT thẩm mỹ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Nặn đôi đũa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26/11/2024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Tìm hiểu về nồi cơm điện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27/11/2024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Thơ “ Đồng hồ quả lắc”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(28/</a:t>
                      </a:r>
                      <a:r>
                        <a:rPr lang="en-US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/2024)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Nhận biết hình tròn, hình tam giác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29/</a:t>
                      </a:r>
                      <a:r>
                        <a:rPr lang="en-US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/2024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Bước lên xuống bục cao 30cm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629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25/11/2024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Cây xà lách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Quạ và gà con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 tại khu vực nghệ thuật: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Làm tranh sáng tạo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Vẽ tranh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biểu diễn với các dụng cụ âm nhạc.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ô ăn quan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26/11/2024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QS:Cây mùng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tơi.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Cá sấu lên bờ.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 tại khu vực nghệ thuật: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Làm tranh sáng tạo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Vẽ tranh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biểu diễn với các dụng cụ âm nhạc.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ô ăn quan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27/11/2024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Cây xoài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TCVĐ:Con bọ rùa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 tại khu vực nghệ thuật: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Làm tranh sáng tạo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Vẽ tranh 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biểu diễn với các dụng cụ âm nhạc.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ô ăn quan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(28/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/2024)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Hòn non bộ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TCVĐ: Cáo và gà con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 tại khu vực nghệ thuật: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Làm tranh sáng tạo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Vẽ tranh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biểu diễn với các dụng cụ âm nhạc.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ô ăn quan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29/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/2024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sát: Cây khế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Mèo đuổi chuột.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 tại khu vực nghệ thuật: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Làm tranh sáng tạo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Vẽ tranh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biểu diễn với các dụng cụ âm nhạc.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ô ăn quan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671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25/11/2024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Xem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ảnh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video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nhựa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26/11/2024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Xem tranh ảnh, trò chuyện về một số vật dụng có thể gây nguy hiểm: Dao, kéo, ổ điện, cơm canh còn nóng, các vật sắc nhọn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14300" marR="11430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27/11/2024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 sát trò chuyện về chất liệu của 1 số đồ dùng đồ chơi trong gia đình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(28/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/2024)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542925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video,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tắc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.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29/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11/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 chuyện về ngày cuối tuần của bé.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Biểu diễn văn nghệ.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Nêu gương bé ngoan.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00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2E010-4F5E-C020-0071-4CADF5C1F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29CD9-67A3-2A2A-F5BC-7012A5A1C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Ngôi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nhà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thân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yêu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3A7C9E-0003-8698-29D3-87B2A7826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884521"/>
              </p:ext>
            </p:extLst>
          </p:nvPr>
        </p:nvGraphicFramePr>
        <p:xfrm>
          <a:off x="269631" y="633755"/>
          <a:ext cx="11471796" cy="6124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164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2022684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2094901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98403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78526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136118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876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02/12/2024</a:t>
                      </a: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PT TCKN- XH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Bé yêu bố mẹ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03/12/2024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thể chất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- chạy nhanh 15m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04/12/2024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nhận thức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Bé tìm đúng đôi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05/12/2024</a:t>
                      </a:r>
                      <a:endParaRPr lang="en-US" sz="1400" b="1" i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ngôn ngữ.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Kể lại truyện: Rùa con tìm nhà.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06/12/2024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PT thẩm mỹ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Rèn kỹ năng âm nhạc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3505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02/12/2024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Nhà hai tầng.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Lộn cầu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vồng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Khu vực khám phá trải nghiệm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NT</a:t>
                      </a:r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03/12/2024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 nhà một tầng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Gieo hạt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tự do: Khu vực khám phá trải nghiệm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04/12/2024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 bầu trời trò chuyện về thời tiết.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TCVĐ: Mèo đuổi chuột.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- Chơi tự do: Khu vực khám phá trải nghiệm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931670" algn="l"/>
                        </a:tabLst>
                      </a:pPr>
                      <a:r>
                        <a:rPr lang="vi-VN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NT</a:t>
                      </a:r>
                      <a:endParaRPr lang="vi-VN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05/12/2024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QS: Cây khế.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Gà trong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vườn rau.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- Chơi tự do: Khu vực khám phá trải nghiệm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ngoài trời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29/3/2024)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Quan sát cây lộc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vừng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TCVĐ: Bật xa 20 -25cm.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- Chơi tự do: Khu vực khám phá trải nghiệm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Câu cá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Đong đo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In khuôn in cát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Dòng chảy của nước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Núi lửa phun trào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Hạt gạo nhảy múa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Viên đá sắc màu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Chìm -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 Trứng chìm trứng nổi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31670" algn="l"/>
                        </a:tabLst>
                      </a:pP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 Chơi với đồ chơi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NT</a:t>
                      </a:r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74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02/12/2024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vi-VN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Làm quen với máy tính, tập di chuột, nhấp chuột chọn đáp án.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03/12/2024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 sát, trò chuyện về một số khu vực có thể gây nguy hiểm xung quanh nhà: chuồng nuôi các con vật, ao, mương, giếng, bể nước,.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04/12/2024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Xem video, tranh ảnh, trò chuyện về trời mưa, cách ứng phó khi khi trời mưa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TC: Trời nắng trời mưa, mưa to mưa nhỏ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en-US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05/12/2024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nhọn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dao,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kéo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vi-VN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Ngày 29/3/2024)</a:t>
                      </a:r>
                      <a:endParaRPr lang="en-US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29250" algn="l"/>
                        </a:tabLst>
                        <a:defRPr/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Xem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xấu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gìn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596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2764</Words>
  <Application>Microsoft Office PowerPoint</Application>
  <PresentationFormat>Widescreen</PresentationFormat>
  <Paragraphs>405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  <vt:lpstr>Kế hoạch hoạt động dự án: “Gia đình hạnh phúc” </vt:lpstr>
      <vt:lpstr>Kế hoạch hoạt động chủ đề: “ Biết ơn thầy cô ”</vt:lpstr>
      <vt:lpstr>Kế hoạch hoạt động chủ đề: “ Đồ dùng thông minh”</vt:lpstr>
      <vt:lpstr>Kế hoạch hoạt động chủ đề: “ Ngôi nhà thân yêu”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hoạt động học Chủ đề: Bản thân</dc:title>
  <dc:creator>Admin</dc:creator>
  <cp:lastModifiedBy>LTC</cp:lastModifiedBy>
  <cp:revision>75</cp:revision>
  <cp:lastPrinted>2024-11-08T07:26:22Z</cp:lastPrinted>
  <dcterms:created xsi:type="dcterms:W3CDTF">2023-10-03T06:01:15Z</dcterms:created>
  <dcterms:modified xsi:type="dcterms:W3CDTF">2024-11-10T11:49:55Z</dcterms:modified>
</cp:coreProperties>
</file>