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AB6E-9574-42E9-9237-F6B019C7F1E1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E4FA4-FCAF-450D-B06D-2042A78B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6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E4FA4-FCAF-450D-B06D-2042A78BB2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87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E4FA4-FCAF-450D-B06D-2042A78BB2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42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E4FA4-FCAF-450D-B06D-2042A78BB2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4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17C4-3858-4425-B627-F8A8A66AC07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76200"/>
            <a:ext cx="6781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20-11</a:t>
            </a:r>
            <a:endParaRPr lang="en-US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1071"/>
            <a:ext cx="2933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1:Bé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endParaRPr lang="en-US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96887"/>
              </p:ext>
            </p:extLst>
          </p:nvPr>
        </p:nvGraphicFramePr>
        <p:xfrm>
          <a:off x="152400" y="761999"/>
          <a:ext cx="8763000" cy="55416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7063"/>
                <a:gridCol w="1356094"/>
                <a:gridCol w="1537380"/>
                <a:gridCol w="1507058"/>
                <a:gridCol w="1455205"/>
                <a:gridCol w="1600200"/>
              </a:tblGrid>
              <a:tr h="417299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7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4/11/2024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VĐCB: Bật xa 20-25cm.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5/11/2024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HĐ 5</a:t>
                      </a:r>
                      <a:r>
                        <a:rPr lang="nl-NL" sz="1350" baseline="30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 tìm hiểu khung ảnh gia đình.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6/11/2024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Thơ: Thăm nhà bà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7/11/2024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Nặn đôi đũa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8/11/2024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3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thẩm</a:t>
                      </a:r>
                      <a:r>
                        <a:rPr lang="en-US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Dậy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KNCH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bài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nhà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thương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nhau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324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Cây hoa hồng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Dung dăng dung dẻ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trời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Cây vú sữa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Lộn cầu vồng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kẹo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khỉ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thanh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Quạn sát: Thời tiết.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Xi bô khoai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trời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Hoa mẫu đơn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 thi ai bật giỏi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kẹo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khỉ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thanh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Cây sấu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Gieo hạt.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trời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30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Mở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(E1):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Bé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yêu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“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thương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nhau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3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 tranh ảnh trò chuyện với trẻ một số biểu hện khi bị ốm mệt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Làm quen bài thơ: Thăm nhà bà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trò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chuyện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dùng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sắc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nhọn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gây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nguy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hiểm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dao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kéo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đinh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vít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ảnh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videotrò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chuyện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gia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đình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Nêu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gương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cuối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tuần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phiếu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bé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ngoan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233616"/>
              </p:ext>
            </p:extLst>
          </p:nvPr>
        </p:nvGraphicFramePr>
        <p:xfrm>
          <a:off x="228600" y="505652"/>
          <a:ext cx="8763000" cy="559796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7466"/>
                <a:gridCol w="1399534"/>
                <a:gridCol w="1558018"/>
                <a:gridCol w="1465999"/>
                <a:gridCol w="1448249"/>
                <a:gridCol w="1623734"/>
              </a:tblGrid>
              <a:tr h="409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097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baseline="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11/11/2024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VĐCB: Bò theo đường dích dắc.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12/11/2024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nhận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thức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Nhận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biết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hình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tròn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hình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vuông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13/11/2024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ruyện: Rùa con tìm nhà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14/11/2024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HĐ EDP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 khung ảnh gia đình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15/11/2024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3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thẩm</a:t>
                      </a:r>
                      <a:r>
                        <a:rPr lang="en-US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Dậy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KNVĐMH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bài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nhà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thương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nhau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484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chua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Con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bọ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rùa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do: KVC giao thông: Chơi điều khiển xe qua ngã tư đường phố, người đi bộ qua đường...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Bầu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trời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Ném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xa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bằng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do: KVC giao thông: Chơi bé tập làm cảnh sát giao thông, các biển báo...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cải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Con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bọ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rùa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do: KVC giao thông: Chơi điều khiển xe qua ngã tư đường phố, người đi bộ qua đường...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phựong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TVVĐ: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Gieo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hạt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do: KVC giao thông: Chơi điều khiển xe qua ngã tư đường phố, người đi bộ qua đường...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mồng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tơi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TVVĐ: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Dung dăng dung dẻ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do: KVC giao thông: Chơi điều khiển xe qua ngã tư đường phố, người đi bộ qua đường...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254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Trò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chuyện với trẻ về những sở thích tên tuổi ,giới tính,người thân yêu trong gia đình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trò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chuyện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dùng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sắc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nhọn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gây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nguy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hiểm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dao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kéo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đinh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vít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'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ảnh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gia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(B1)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ý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tưởng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ảnh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gia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(B2)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Lập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kế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hoạch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ảnh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gia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(B3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video, hình ảnh, trò chuyện về lợi ích của việc giữ gìn vệ sinh cá nhân, ăn uống đầy đủ…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(B5)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BiÓu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diÔn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v¨n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nghÖ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Nªu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g­¬ng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vµ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ph¸t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bÐ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ngoan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24200" y="152400"/>
            <a:ext cx="3722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2:Bé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27524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20-11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612892"/>
              </p:ext>
            </p:extLst>
          </p:nvPr>
        </p:nvGraphicFramePr>
        <p:xfrm>
          <a:off x="457200" y="396856"/>
          <a:ext cx="8363585" cy="592676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47775"/>
                <a:gridCol w="1343025"/>
                <a:gridCol w="1417955"/>
                <a:gridCol w="1438910"/>
                <a:gridCol w="1334135"/>
                <a:gridCol w="1581785"/>
              </a:tblGrid>
              <a:tr h="36514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/>
                </a:tc>
              </a:tr>
              <a:tr h="1142384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18/11/2024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VĐCB: Tung bóng với cô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19/11/2024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So sánh số lượng 2 nhóm trong phạm vi 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nl-NL" sz="135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20/11/2024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Nghỉ lễ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21/11/2024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Thơ: Cô và mẹ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22/11/2024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Dán bưu thiếp tặng cô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ngoài trời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sân trường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Xi bô khoai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-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3: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tan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ngoài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trời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sát: Cây hoa ngũ sắc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Dung dăng dung dẻ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3 +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 Cát nước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Chăm sóc cây: Nhổ cỏ nhặt lá úa, lau lá cây...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Quạn sát: Cây Xoài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Lộn cầu vồng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-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3: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tan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ngoài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trời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cây vú sữa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Bé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bắt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bóng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cùng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cô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3 +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 Cát nước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Chăm sóc cây: Nhổ cỏ nhặt lá úa, lau lá cây...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Nhà chòi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Gieo hạt.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-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3: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tan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ngoài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trời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096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tranh ảnh, tìm hiểu về ngày 20/11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Nghe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hát: Cô giáo em là hoa epan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Cùng cô trang trí lớp chào mừng 20/11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quen với máy tính, tập di chuột, nhấp chuột chọn đáp án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tranh trò chuyện về tiết kiệm điện tắt bóng điện sau khi ra khỏi phòng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Nêu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gương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cuối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tuần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phiếu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bé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ngoan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034164"/>
              </p:ext>
            </p:extLst>
          </p:nvPr>
        </p:nvGraphicFramePr>
        <p:xfrm>
          <a:off x="152400" y="609600"/>
          <a:ext cx="8625205" cy="60323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6510"/>
                <a:gridCol w="1380490"/>
                <a:gridCol w="1467485"/>
                <a:gridCol w="1504315"/>
                <a:gridCol w="1397000"/>
                <a:gridCol w="1589405"/>
              </a:tblGrid>
              <a:tr h="137160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1753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25/11/2024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VĐCB:Chạy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15m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26/11/2024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Tìm hiểu nồi cơm điện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27/11/2024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Thơ: Đồng hồ quả lắc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28/11/2024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Vẽ đường đi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29/11/2024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TCKNXH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Bé bóc trứng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71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Hoa ngũ sắc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Bật xa 20-25cm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hoa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mẫu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đơn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Đập và bắt bóng với cô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kiễng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gót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bố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vào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rọ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Hoa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phượng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về đúng nhà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Thời tiết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Lộn cầu vồng.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kiễng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gót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bố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vào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rọ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Vườn rau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: Gieo hạt.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cản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84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chiều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 tranh ảnh, trò chuyện về các vật gây cháy phổ biến: bếp lửa, ấm điện, diêm, bật lửa, bếp gà, nến, lò sưởi,  xăng dầu, khí ga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video, trò chuyện về một số nguyên tắc đảm bảo an toàn khi sử dụng các thiết bị công nghệ . Thực hiện nội quy góc máy tính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tranh ảnh, trò chuyện về một số vật dụng có thể gây nguy hiểm: Dao, kéo, ổ điện, cơm canh còn nóng, các vật sắc nhọn... 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</a:t>
                      </a: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tranh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ảnh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video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cách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chế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biến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món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ăn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đơn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giản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bóc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trứng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chim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cút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Nêu gương cuối tuần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Phát phiếu bé ngoan.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5"/>
          <p:cNvSpPr txBox="1"/>
          <p:nvPr/>
        </p:nvSpPr>
        <p:spPr>
          <a:xfrm>
            <a:off x="3047999" y="0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76811"/>
              </p:ext>
            </p:extLst>
          </p:nvPr>
        </p:nvGraphicFramePr>
        <p:xfrm>
          <a:off x="152400" y="320773"/>
          <a:ext cx="8625205" cy="61649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6510"/>
                <a:gridCol w="1380490"/>
                <a:gridCol w="1467485"/>
                <a:gridCol w="1504315"/>
                <a:gridCol w="1397000"/>
                <a:gridCol w="1589405"/>
              </a:tblGrid>
              <a:tr h="137160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1753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2/12/2024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VĐCB: Bước lên xuống bục cao 30 cm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3/12/2024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Ghép đôi 2 đối tượng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4/12/2024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Kể lại truyện: Rùa con tìm nhà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5/12/2024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Kỹ năng âm nhạc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6/12/2024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TCKNXH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Bé yêu bố mẹ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71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Cây hoa thiết mộc lan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Dung dăng dung dẻ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trời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Cây rau cải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thi ai chạy nhanh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kẹo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khỉ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Quạn sát: Thời tiết.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Xi bô khoai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trời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Hoa mẫu đơn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 Bé bật giỏi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kẹo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…;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khỉ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khám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 sát: Nhà chòi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Gieo hạt.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trời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84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chiều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sát, trò chuyện về một số khu vực có thể gây nguy hiểm xung quanh nhà: chuồng nuôi các con vật, ao, mương, giếng, bể nước,...                            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 trò chuyện về chất liệu của 1 số đồ dùng đồ chơi trong gia đình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Xem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tranh ảnh trò chuyện với trẻ về những tình huống dễ xảy ra xâm hại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Trò </a:t>
                      </a:r>
                      <a:r>
                        <a:rPr lang="nl-NL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chuyện "Ngày cuối tuần của bé"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Nêu</a:t>
                      </a:r>
                      <a:r>
                        <a:rPr lang="en-US" sz="13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gương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cuối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tuần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Phát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phiếu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bé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ngoan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5"/>
          <p:cNvSpPr txBox="1"/>
          <p:nvPr/>
        </p:nvSpPr>
        <p:spPr>
          <a:xfrm>
            <a:off x="3047999" y="0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9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2064</Words>
  <Application>Microsoft Office PowerPoint</Application>
  <PresentationFormat>On-screen Show (4:3)</PresentationFormat>
  <Paragraphs>303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48</cp:revision>
  <cp:lastPrinted>2024-09-20T07:46:09Z</cp:lastPrinted>
  <dcterms:created xsi:type="dcterms:W3CDTF">2023-10-12T15:44:00Z</dcterms:created>
  <dcterms:modified xsi:type="dcterms:W3CDTF">2024-11-04T09:35:00Z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784580900F5C44B29C7A166A9234EF6F_12</vt:lpwstr>
  </property>
  <property fmtid="{D5CDD505-2E9C-101B-9397-08002B2CF9AE}" pid="3" name="KSOProductBuildVer">
    <vt:lpwstr>1033-12.2.0.13266</vt:lpwstr>
  </property>
</Properties>
</file>