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317C4-3858-4425-B627-F8A8A66AC074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76200"/>
            <a:ext cx="6781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endParaRPr lang="en-US" sz="1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413798"/>
            <a:ext cx="42878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1:Tuần 1: </a:t>
            </a:r>
            <a:r>
              <a:rPr lang="en-US" sz="1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ười</a:t>
            </a:r>
            <a:r>
              <a:rPr lang="en-US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endParaRPr lang="en-US" sz="1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990594"/>
              </p:ext>
            </p:extLst>
          </p:nvPr>
        </p:nvGraphicFramePr>
        <p:xfrm>
          <a:off x="152400" y="754241"/>
          <a:ext cx="8763000" cy="57205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07063"/>
                <a:gridCol w="1356094"/>
                <a:gridCol w="1537380"/>
                <a:gridCol w="1507058"/>
                <a:gridCol w="1440608"/>
                <a:gridCol w="1614797"/>
              </a:tblGrid>
              <a:tr h="486943">
                <a:tc>
                  <a:txBody>
                    <a:bodyPr/>
                    <a:lstStyle/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5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6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795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lang="vi-VN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chủ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inh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4/11/2024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 thể chất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VĐCB: Nhún bật tại chỗ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5/11/2024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 nhận thức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Nhận biết bố, mẹ của bé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6/11/2024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 TCKNXH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Tô khăn tặng mẹ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7/11/2024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 ngôn ngữ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Truyện :Thỏ con không vâng lời”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8/11/2024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 TCKNXH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Dạy KNCH bài: “Mẹ yêu không nào</a:t>
                      </a: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”</a:t>
                      </a: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550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ngoài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trời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3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4/11/2024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Dạo chơi, quan sát: cây hoa ngũ sắc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TCVĐ: Chạy theo đường thẳng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Chơi tự do: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Cầu trượt, xích </a:t>
                      </a:r>
                      <a:r>
                        <a:rPr lang="nl-NL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đu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5/11/2024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Dạo chơi, quan sát đu quay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TCVĐ: Kéo cưa lừa xẻ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Chơi câu cá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6/11/2024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Quan sát: Cây phượng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TCVĐ: Đuổi bắt bóng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Chơi hạt muồng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</a:t>
                      </a:r>
                      <a:r>
                        <a:rPr lang="nl-NL" sz="1400" b="1" i="1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Quan sát: Cây vũ sữa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TCVĐ: Nhảy lò cò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Chơi đu </a:t>
                      </a: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8/11/2024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Quan sát cây rau cải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TCVĐ: Bịt mắt bắt dê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Chơi Chi chi chành </a:t>
                      </a: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chành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030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vi-VN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buổi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4/11/2024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Mở chủ đề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Trò truyện với trẻ về chủ đề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5/11/2024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TC: cái gì kêu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Cô cùng trẻ chơi góc bế em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6/11/2024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Cô cùng trẻ quan sát tranh ảnh, video và trò chuyện với trẻ về ích lợi của việc đội mũ khi đi trời nắng</a:t>
                      </a: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7/11/2024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TC: Nghe âm thanh đoán tên đồ vật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Cô cùng trẻ chơi góc bế em.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8/11/2024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Cô cho trẻ nghe truyện “Thỏ con không vâng lời”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Liên hoan văn nghệ cuối tuần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/>
          <p:nvPr/>
        </p:nvSpPr>
        <p:spPr>
          <a:xfrm>
            <a:off x="2286000" y="165165"/>
            <a:ext cx="518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ười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endParaRPr lang="en-US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251771"/>
              </p:ext>
            </p:extLst>
          </p:nvPr>
        </p:nvGraphicFramePr>
        <p:xfrm>
          <a:off x="228600" y="550934"/>
          <a:ext cx="8763000" cy="582988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67466"/>
                <a:gridCol w="1551934"/>
                <a:gridCol w="1405618"/>
                <a:gridCol w="1489982"/>
                <a:gridCol w="1447800"/>
                <a:gridCol w="1600200"/>
              </a:tblGrid>
              <a:tr h="40954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algn="ctr"/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8678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lang="vi-VN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chủ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inh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err="1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NL" sz="1400" b="1" i="1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 thể chất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VĐCB: Chạy theo hướng thẳng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12/11/2024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 nhận thức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Nhận biết  màu xanh – màu đỏ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13/11/2024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PTTCKNXH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Dán áo tặng bà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14/11/2024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 ngôn ngữ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Thơ : “Yêu mẹ”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15/11/2024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 TCKNXH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Dạy trẻ chào hởi lễ phép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385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ngoài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trời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</a:t>
                      </a:r>
                      <a:r>
                        <a:rPr lang="nl-NL" sz="1400" b="1" i="1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Quan sát: Cây xoài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TC: Đuổi bắt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Chơi phòng thể chất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12/11/2024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Quan sát hồng xiêm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TCVĐ: Nhảy lò cò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Chơi đá bóng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13/11/2024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Quan sát cây hoa lan ý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TCVĐ: Mèo đuổi chuột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Chơi dá bóng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</a:t>
                      </a:r>
                      <a:r>
                        <a:rPr lang="nl-NL" sz="1400" b="1" i="1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Quan sát cây phượng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TCVĐ: Lộn cầu vòng.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Chơi xe đun xe </a:t>
                      </a: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dẩy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15/11/2024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 Nhặt lá cây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TCVĐ: Oản tù tì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Chơi đập chuột.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12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vi-VN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buổi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11/11/2024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Cô cùng trẻ trò truyện về gia đình bé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Cho trẻ chơi góc bế em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12/11/2024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Trò chơi: Khuôn mặt biểu cảm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Cho trẻ chơi góc xây dựng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13/11/2024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-TC: Nghe âm thanh đoán tên đồ vật.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Cho trẻ chơi xâu vòng chủ đề.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14/11/2024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TC: Làm theo lời cô.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Cô cùng trẻ đọc thơ “Yêu mẹ”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15/11/2024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Cô cùng trẻ trò truyện về nhánh “ Đồ dùng trong gia đình bé”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Liên hoan văn nghệ cuối tuần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/>
          <p:nvPr/>
        </p:nvSpPr>
        <p:spPr>
          <a:xfrm>
            <a:off x="1828800" y="27524"/>
            <a:ext cx="4831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2:Tuần 1: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endParaRPr lang="en-US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372802"/>
              </p:ext>
            </p:extLst>
          </p:nvPr>
        </p:nvGraphicFramePr>
        <p:xfrm>
          <a:off x="533400" y="459883"/>
          <a:ext cx="8363585" cy="567440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143000"/>
                <a:gridCol w="1447800"/>
                <a:gridCol w="1447800"/>
                <a:gridCol w="1447800"/>
                <a:gridCol w="1447800"/>
                <a:gridCol w="1429385"/>
              </a:tblGrid>
              <a:tr h="36514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endParaRPr lang="en-US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57425" algn="l"/>
                        </a:tabLst>
                        <a:defRPr/>
                      </a:pPr>
                      <a:endParaRPr kumimoji="0" lang="en-US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</a:txBody>
                  <a:tcPr/>
                </a:tc>
              </a:tr>
              <a:tr h="10669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lang="vi-VN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chủ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inh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</a:t>
                      </a:r>
                      <a:r>
                        <a:rPr lang="nl-NL" sz="1400" b="1" i="1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 nhận thức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Nhận biết cái bát, cái thìa.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19/11/2024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 TCKNXH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Vẽ cuộn len màu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20/11/2024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(Nghỉ lễ)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</a:t>
                      </a:r>
                      <a:r>
                        <a:rPr lang="nl-NL" sz="1400" b="1" i="1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 ngôn ngữ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Truyện “Cháu chào ông ạ”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22/11/2024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 TCKNXH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Bé chăm em búp bê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459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ngoài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trời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18/11/2024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Quan sát cây hồng xiêm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TCVĐ: Xi bô khoai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Chơi phòng thể </a:t>
                      </a: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chất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19/11/2024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Quan sát cây hoa mẫu đơn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TCVĐ: Chạy theo hướng thẳng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Chơi đá bóng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20/11/2024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(Nghỉ lễ)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21/11/2024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Quan sát cây hoa thiết mộc lan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TCVĐ: Kéo co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Chơi xe đun xe </a:t>
                      </a: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đẩy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22/11/2024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Quan sát cây hoa mẫu đơn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TCVĐ: Ném bóng vào ô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Chơi đá bóng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765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vi-VN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buổi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18/11/2024 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-TC: Đố vui về đồ dùng ttong gia đình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Cô cùng trẻ chơi góc chơi động.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19/11/2024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Times New Roman"/>
                        <a:buNone/>
                      </a:pPr>
                      <a:r>
                        <a:rPr lang="nl-NL" sz="1400" spc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Cô </a:t>
                      </a:r>
                      <a:r>
                        <a:rPr lang="nl-NL" sz="1400" spc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cùng trẻ trò truyện về ngày 20/11</a:t>
                      </a:r>
                      <a:endParaRPr lang="en-US" sz="1400" spc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0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20/11/2024</a:t>
                      </a:r>
                      <a:endParaRPr lang="en-US" sz="1400" i="0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(Nghỉ lễ)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21/11/2024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TC: Bé chọn đồ dùng to - nhỏ.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22/11/2024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Trò chuyện với trẻ vất rác đúng nơi qui định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Liên hoan văn nghệ cuối tuần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435412"/>
              </p:ext>
            </p:extLst>
          </p:nvPr>
        </p:nvGraphicFramePr>
        <p:xfrm>
          <a:off x="304800" y="533400"/>
          <a:ext cx="8625205" cy="5410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3000"/>
                <a:gridCol w="1478280"/>
                <a:gridCol w="1513205"/>
                <a:gridCol w="1580515"/>
                <a:gridCol w="1524000"/>
                <a:gridCol w="1386205"/>
              </a:tblGrid>
              <a:tr h="488750">
                <a:tc>
                  <a:txBody>
                    <a:bodyPr/>
                    <a:lstStyle/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400" baseline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lang="en-US" sz="140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40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4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5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6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708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lang="vi-VN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chủ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inh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25/11/2024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PTTC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VĐCB: Bò theo đường ngoằn ngoèo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26/11/2024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PTNT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Nghe âm thanh tìm đồ vật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27/11/2024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PTTCKNXH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Xếp ngôi nhà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28/11/2024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 ngôn ngữ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Thơ: “Các bạn của bé”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29/11/2024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PTTCKNXH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Dạy KNCH: “Lời chào buổi sáng”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093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ngoài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trời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25/11/2024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Quan sát  xích đu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TCVĐ: Nhún bật về phía trước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Chơi đi trong đường hẹp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26/11/2024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Quan sát cây sấu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TCVĐ: Gieo hạt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Chơi tự do tại khu thể chất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27/11/2024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Quan sát cây hoa phượng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TCVĐ: Chim bay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Chơi tự do tại khu vực sân khấu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28/11/2024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Quan sát cây rau cải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TCVĐ: Nhảy lò cò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Chơi tự do ở sân </a:t>
                      </a: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trường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29/11/2024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Quan sát và sờ gốc cây phượng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TCVĐ: Bóng tròn to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Chơi nhà bóng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415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vi-VN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buổi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25/11/2024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-TC: Đồ dùng bé ở đâu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Thực hành cho trẻ lấy dúng kí hiệu ca của trẻ.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26/11/2024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-Dạy trẻ xếp dép lên giá khi đi vệ sinh xong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27/11/2024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-TC: Tìm đồ vật vừa cất dấu.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Cô cùng trẻ chơi xếp nhà</a:t>
                      </a: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28/11/2024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TC: Đố vui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Dạy trẻ cách chào hỏi lễ phép.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 29/11/2024</a:t>
                      </a:r>
                      <a:endParaRPr lang="en-US" sz="1400" i="1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Cô cùng trẻ đọc thơ: “ Thăm nhà bà”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Liên hoan văn nghệ cuối </a:t>
                      </a: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tuần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5"/>
          <p:cNvSpPr txBox="1"/>
          <p:nvPr/>
        </p:nvSpPr>
        <p:spPr>
          <a:xfrm>
            <a:off x="3048000" y="65379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:Tuần 2: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endParaRPr lang="en-US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1160</Words>
  <Application>Microsoft Office PowerPoint</Application>
  <PresentationFormat>On-screen Show (4:3)</PresentationFormat>
  <Paragraphs>259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ADMIN</cp:lastModifiedBy>
  <cp:revision>49</cp:revision>
  <cp:lastPrinted>2024-11-05T02:31:19Z</cp:lastPrinted>
  <dcterms:created xsi:type="dcterms:W3CDTF">2023-10-12T15:44:00Z</dcterms:created>
  <dcterms:modified xsi:type="dcterms:W3CDTF">2024-11-05T05:00:28Z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784580900F5C44B29C7A166A9234EF6F_12</vt:lpwstr>
  </property>
  <property fmtid="{D5CDD505-2E9C-101B-9397-08002B2CF9AE}" pid="3" name="KSOProductBuildVer">
    <vt:lpwstr>1033-12.2.0.13266</vt:lpwstr>
  </property>
</Properties>
</file>