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1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C97BD-3349-06A9-EC1B-578177C24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8C17CA-083D-CE46-9CE9-8E8930EBD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6F9883-DDAA-9783-C334-99BA6F68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01C9D9-7656-D58C-C189-7CFF7B31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0833B4-DE3A-655C-537F-C46C44FF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80B59-82C1-7489-8235-B87FA2E6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3EF372-B489-F2EC-FCA8-7F3A6D897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2392E-53EE-ECE0-DA7E-E3336DEE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560EE-EEF9-ECBF-CC08-6BB630C0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23EAF-DA67-CC76-FEE4-565C5FBC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9275A2-BD45-B4BB-F56D-6951CEC1A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F839C6-0BE9-8FE7-4E80-6E44F29C6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EB844A-DC51-AF75-A1EB-D3C42D12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5383F-1646-76B0-D44D-60459AA4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CA57E-A07A-C74E-07AC-B2C47497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19961-1427-1621-70ED-83BE7625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72D110-F80E-75F7-6032-FA793BF3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6D90D4-C827-99FD-1D9D-66270DD6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FE450-D905-2A6C-664B-C852FEDA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752F55-F0F1-5FF5-DA80-1BF70BDC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63C2D-18CC-47D5-9BBB-756BDA5A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322C67-98EE-8FF3-BCE3-7B2EF580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87F67-63FD-596C-A9E7-01E693C6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443A56-320D-AD23-C07D-E910E8EC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35E1D-BA45-E38A-7A4B-3293FFE4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21099-9E2E-1A2A-D95E-0A357E29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EF75E-2695-7179-2BC9-544F73748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5CF944-E511-E146-8D19-0A20FB5D2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88889C-5AD5-A9CA-4640-E2E01A2E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1FAAA9-B65F-B438-36EF-5973DBE4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5B8A17-4C54-9737-1E2E-55CBEA21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9AFE3-8465-3B80-5784-5389105C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1AC05B-F0EA-2EDB-BAD1-E0087276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52051D-CE78-A1D4-174C-F4C0C3452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5EED28-7BCA-9723-F86C-AC47D1B39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C84686-44A2-EA17-E5F7-DD6B1FEB1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DC7BF6-927E-6FEC-CEF5-0845073E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2C3FDF-D1F9-8C92-0D5A-41EBAA1B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13ADA6-CE11-34B4-0356-6AC7D693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5D245-0E6E-103B-73E8-F9FB38BA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29D202-0D50-AECE-B30F-FE9F791D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C11E10-F1F3-1855-1E91-2EC9F0AF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9AA39B-D369-3F58-3023-460F9F23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F6C7B8-9E11-9EC5-3A48-1C6E308D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3558F54-F9B5-CD65-D9F6-76E97C29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A6AEAB-72DA-A043-A40B-34613ED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6C058-26BC-FDBC-628B-E0EFC60B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DD582-AC9F-CE92-1979-2C282A79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034325-8AE1-DFE6-5304-7F8C537F0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1EBB46-18EB-90C2-BA17-9A9D3CDD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CFA98B-3F66-BB41-9EEB-05B53B8F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BBDCE6-BF63-3943-EA76-FA7C394C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4D429-792C-B262-A77C-E140882A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D88820-D697-C827-D492-68B4BE179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3B1863-3C6F-548D-4C96-C07655745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5789F3-67DE-709F-5FCB-7B3F4EC1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86F37E-2932-8DB9-7752-76C28957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8D61A9-CE0F-A2C7-5989-FEC011DC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EC907B-EF3B-BB52-0BF5-392973F9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453BD2-1840-0992-F4F3-F014ADA9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766B4-EDE4-C100-091F-3287FAE3A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69C2-EB27-4228-92EF-1802FF6C862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6B343-E739-4B46-E0D5-678D59A28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099DF-F0A4-DD17-59B5-B1B2E919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35B1-2FCC-49B2-B404-A1395463E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slide" Target="slide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slide" Target="slide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7F7A9C93-A84E-F39A-9B6B-FCF8CDA4F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122464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8CFEB0-15CA-15FC-32BA-CA6AFAEEF258}"/>
              </a:ext>
            </a:extLst>
          </p:cNvPr>
          <p:cNvSpPr/>
          <p:nvPr/>
        </p:nvSpPr>
        <p:spPr>
          <a:xfrm>
            <a:off x="3384657" y="3429000"/>
            <a:ext cx="5368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Đề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tài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Thơ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“Xe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chữa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cháy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DD0E78-FEF6-16CB-4892-248ABCE589AD}"/>
              </a:ext>
            </a:extLst>
          </p:cNvPr>
          <p:cNvSpPr/>
          <p:nvPr/>
        </p:nvSpPr>
        <p:spPr>
          <a:xfrm>
            <a:off x="2918079" y="2922005"/>
            <a:ext cx="6019591" cy="445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Lĩnh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vực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phát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triển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ngôn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ngữ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EB5594-EE14-69D3-B895-741EE9073542}"/>
              </a:ext>
            </a:extLst>
          </p:cNvPr>
          <p:cNvSpPr/>
          <p:nvPr/>
        </p:nvSpPr>
        <p:spPr>
          <a:xfrm>
            <a:off x="2724116" y="1659807"/>
            <a:ext cx="6019591" cy="445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GIẢNG</a:t>
            </a:r>
          </a:p>
        </p:txBody>
      </p:sp>
      <p:sp>
        <p:nvSpPr>
          <p:cNvPr id="2" name="Oval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2B12CC5-FC48-E486-98A6-382D1503BED0}"/>
              </a:ext>
            </a:extLst>
          </p:cNvPr>
          <p:cNvSpPr/>
          <p:nvPr/>
        </p:nvSpPr>
        <p:spPr>
          <a:xfrm>
            <a:off x="5514109" y="5403273"/>
            <a:ext cx="387927" cy="2493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-Yeu-Bien-Lam-Ruby-Bao-An (mp3cut.net) (2).wav"/>
          </p:stSnd>
        </p:sndAc>
      </p:transition>
    </mc:Choice>
    <mc:Fallback xmlns="">
      <p:transition spd="slow">
        <p:sndAc>
          <p:stSnd>
            <p:snd r:embed="rId5" name="Be-Yeu-Bien-Lam-Ruby-Bao-An (mp3cut.net) (2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fire truck&#10;&#10;Description automatically generated with medium confidence">
            <a:extLst>
              <a:ext uri="{FF2B5EF4-FFF2-40B4-BE49-F238E27FC236}">
                <a16:creationId xmlns:a16="http://schemas.microsoft.com/office/drawing/2014/main" xmlns="" id="{13D1E91C-257E-9811-6C7C-5CB59B524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" y="78020"/>
            <a:ext cx="12050561" cy="677998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D9D6534-03C2-12C3-D5ED-B1A0E51C4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81" y="-447749"/>
            <a:ext cx="12463399" cy="7362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30C04D-35E5-0C8B-EB6E-5F3ED4BEA835}"/>
              </a:ext>
            </a:extLst>
          </p:cNvPr>
          <p:cNvSpPr/>
          <p:nvPr/>
        </p:nvSpPr>
        <p:spPr>
          <a:xfrm>
            <a:off x="2521527" y="1029900"/>
            <a:ext cx="7675404" cy="1084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HĐ1:Đố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vui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8312114-5E2B-3E5C-8395-8C7AEF678974}"/>
              </a:ext>
            </a:extLst>
          </p:cNvPr>
          <p:cNvSpPr/>
          <p:nvPr/>
        </p:nvSpPr>
        <p:spPr>
          <a:xfrm>
            <a:off x="2777014" y="3030108"/>
            <a:ext cx="8084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70C0"/>
                </a:solidFill>
              </a:rPr>
              <a:t>Bụng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chỉ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thích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chứa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nước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thôi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mới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kì</a:t>
            </a:r>
            <a:endParaRPr lang="en-US" sz="40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F2A211-0503-4A5B-FE5D-942E5D2598F3}"/>
              </a:ext>
            </a:extLst>
          </p:cNvPr>
          <p:cNvSpPr/>
          <p:nvPr/>
        </p:nvSpPr>
        <p:spPr>
          <a:xfrm>
            <a:off x="3689684" y="2366880"/>
            <a:ext cx="5339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Có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vòi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mà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chẳng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có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đuôi</a:t>
            </a:r>
            <a:endParaRPr lang="en-US" sz="40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3F78E8F-D1A9-4BC3-1BE2-967D7F139938}"/>
              </a:ext>
            </a:extLst>
          </p:cNvPr>
          <p:cNvSpPr/>
          <p:nvPr/>
        </p:nvSpPr>
        <p:spPr>
          <a:xfrm>
            <a:off x="3233165" y="3669998"/>
            <a:ext cx="6963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0070C0"/>
                </a:solidFill>
              </a:rPr>
              <a:t>Bình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thường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chẳng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nói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năng</a:t>
            </a:r>
            <a:r>
              <a:rPr lang="en-US" sz="4000" b="1" dirty="0">
                <a:ln/>
                <a:solidFill>
                  <a:srgbClr val="0070C0"/>
                </a:solidFill>
              </a:rPr>
              <a:t> chi</a:t>
            </a:r>
            <a:endParaRPr lang="en-US" sz="40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6247AF-8DBB-3F1D-8CB4-72E48E987EFB}"/>
              </a:ext>
            </a:extLst>
          </p:cNvPr>
          <p:cNvSpPr/>
          <p:nvPr/>
        </p:nvSpPr>
        <p:spPr>
          <a:xfrm>
            <a:off x="3441362" y="4426171"/>
            <a:ext cx="6755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Gặp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lửa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lại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cáu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phì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phì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lạ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0070C0"/>
                </a:solidFill>
                <a:effectLst/>
              </a:rPr>
              <a:t>chưa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65371B-E334-9141-1C4C-300797A84BFD}"/>
              </a:ext>
            </a:extLst>
          </p:cNvPr>
          <p:cNvSpPr/>
          <p:nvPr/>
        </p:nvSpPr>
        <p:spPr>
          <a:xfrm>
            <a:off x="7488698" y="5288142"/>
            <a:ext cx="3363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70C0"/>
                </a:solidFill>
              </a:rPr>
              <a:t>Đố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bé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là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cái</a:t>
            </a:r>
            <a:r>
              <a:rPr lang="en-US" sz="4000" b="1" dirty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</a:rPr>
              <a:t>gì</a:t>
            </a:r>
            <a:r>
              <a:rPr lang="en-US" sz="4000" b="1" dirty="0">
                <a:ln/>
                <a:solidFill>
                  <a:srgbClr val="0070C0"/>
                </a:solidFill>
              </a:rPr>
              <a:t>?</a:t>
            </a:r>
            <a:endParaRPr lang="en-US" sz="40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2" name="Flowchart: Or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A20222D-CC4C-5D79-83CE-0767775734BB}"/>
              </a:ext>
            </a:extLst>
          </p:cNvPr>
          <p:cNvSpPr/>
          <p:nvPr/>
        </p:nvSpPr>
        <p:spPr>
          <a:xfrm>
            <a:off x="11670354" y="6212753"/>
            <a:ext cx="554182" cy="487336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ản ghi của tôi# 01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ản ghi của tôi# 017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ản ghi của tôi# 01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crete mixer, clipart&#10;&#10;Description automatically generated">
            <a:extLst>
              <a:ext uri="{FF2B5EF4-FFF2-40B4-BE49-F238E27FC236}">
                <a16:creationId xmlns:a16="http://schemas.microsoft.com/office/drawing/2014/main" xmlns="" id="{7B528AF5-5F94-D2C6-8966-3CFE4565F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6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6A748A-3C8E-1B41-0C3A-37536B7D5DEA}"/>
              </a:ext>
            </a:extLst>
          </p:cNvPr>
          <p:cNvSpPr/>
          <p:nvPr/>
        </p:nvSpPr>
        <p:spPr>
          <a:xfrm>
            <a:off x="2938668" y="477647"/>
            <a:ext cx="6314663" cy="16124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thơ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: Xe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chữa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cháy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582357-A1CB-7E31-34E3-E160193112DE}"/>
              </a:ext>
            </a:extLst>
          </p:cNvPr>
          <p:cNvSpPr/>
          <p:nvPr/>
        </p:nvSpPr>
        <p:spPr>
          <a:xfrm>
            <a:off x="3396283" y="2774529"/>
            <a:ext cx="4932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đỏ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như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lửa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087929-E60C-B0D2-6F72-62835E84DB63}"/>
              </a:ext>
            </a:extLst>
          </p:cNvPr>
          <p:cNvSpPr/>
          <p:nvPr/>
        </p:nvSpPr>
        <p:spPr>
          <a:xfrm>
            <a:off x="2814488" y="3573449"/>
            <a:ext cx="5981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Bụng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chứa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nước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đầy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lowchart: Or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6EB7743-F0BF-1878-86A0-94CE36BAEEBC}"/>
              </a:ext>
            </a:extLst>
          </p:cNvPr>
          <p:cNvSpPr/>
          <p:nvPr/>
        </p:nvSpPr>
        <p:spPr>
          <a:xfrm>
            <a:off x="11463645" y="6294908"/>
            <a:ext cx="554182" cy="563092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ản ghi của tôi# 012 (mp3cut.net).wav"/>
          </p:stSnd>
        </p:sndAc>
      </p:transition>
    </mc:Choice>
    <mc:Fallback xmlns="">
      <p:transition spd="slow">
        <p:sndAc>
          <p:stSnd>
            <p:snd r:embed="rId6" name="Bản ghi của tôi# 012 (mp3cut.net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ản ghi của tôi# 012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8AC80A6B-51FF-CFFD-2032-19B2474B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42875"/>
            <a:ext cx="12192000" cy="7000875"/>
          </a:xfrm>
          <a:prstGeom prst="rect">
            <a:avLst/>
          </a:prstGeom>
        </p:spPr>
      </p:pic>
      <p:sp>
        <p:nvSpPr>
          <p:cNvPr id="6" name="Flowchart: Or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F99B9458-612F-4F97-59E3-9E0FE8498891}"/>
              </a:ext>
            </a:extLst>
          </p:cNvPr>
          <p:cNvSpPr/>
          <p:nvPr/>
        </p:nvSpPr>
        <p:spPr>
          <a:xfrm>
            <a:off x="6036621" y="6353079"/>
            <a:ext cx="554182" cy="35489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ed car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8B95EF97-75EC-694B-01B9-7A3000F6E72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07" y="3078843"/>
            <a:ext cx="2857500" cy="1600200"/>
          </a:xfrm>
          <a:prstGeom prst="rect">
            <a:avLst/>
          </a:prstGeom>
        </p:spPr>
      </p:pic>
      <p:pic>
        <p:nvPicPr>
          <p:cNvPr id="14" name="Picture 13" descr="A red fire truck&#10;&#10;Description automatically generated with medium confidence">
            <a:extLst>
              <a:ext uri="{FF2B5EF4-FFF2-40B4-BE49-F238E27FC236}">
                <a16:creationId xmlns:a16="http://schemas.microsoft.com/office/drawing/2014/main" xmlns="" id="{92699831-DA54-4671-1136-BA0E597890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"/>
          <a:stretch/>
        </p:blipFill>
        <p:spPr>
          <a:xfrm>
            <a:off x="6902295" y="2931660"/>
            <a:ext cx="5289705" cy="28813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BABDBE0-01F9-2C7A-92C6-749202AB4CF5}"/>
              </a:ext>
            </a:extLst>
          </p:cNvPr>
          <p:cNvSpPr/>
          <p:nvPr/>
        </p:nvSpPr>
        <p:spPr>
          <a:xfrm>
            <a:off x="3120732" y="963302"/>
            <a:ext cx="4888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chạy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20E6D3B-78E7-5214-64FB-5958E819E0C4}"/>
              </a:ext>
            </a:extLst>
          </p:cNvPr>
          <p:cNvSpPr/>
          <p:nvPr/>
        </p:nvSpPr>
        <p:spPr>
          <a:xfrm>
            <a:off x="2750309" y="1858299"/>
            <a:ext cx="5965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Hét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vang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phố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1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59622 -0.0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8" y="-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ản ghi của tôi# 01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ản ghi của tôi# 012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xmlns="" id="{91E8AFF5-AE24-3E09-DF0D-77E500546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" y="0"/>
            <a:ext cx="1217243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AE2A92-7C19-2C7C-0E71-6450ED2E5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" y="0"/>
            <a:ext cx="2133600" cy="1596571"/>
          </a:xfrm>
          <a:prstGeom prst="rect">
            <a:avLst/>
          </a:prstGeom>
        </p:spPr>
      </p:pic>
      <p:sp>
        <p:nvSpPr>
          <p:cNvPr id="10" name="Flowchart: Or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93D3893D-37B9-8EC5-07D1-8A4B98256607}"/>
              </a:ext>
            </a:extLst>
          </p:cNvPr>
          <p:cNvSpPr/>
          <p:nvPr/>
        </p:nvSpPr>
        <p:spPr>
          <a:xfrm>
            <a:off x="6036621" y="6353079"/>
            <a:ext cx="554182" cy="35489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FA0C23-5CC6-25B8-160A-D07A57E58B12}"/>
              </a:ext>
            </a:extLst>
          </p:cNvPr>
          <p:cNvSpPr/>
          <p:nvPr/>
        </p:nvSpPr>
        <p:spPr>
          <a:xfrm>
            <a:off x="3267561" y="205991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Nhà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nào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bốc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lửa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1CAE88-6700-4824-B99C-E6C6770174B4}"/>
              </a:ext>
            </a:extLst>
          </p:cNvPr>
          <p:cNvSpPr/>
          <p:nvPr/>
        </p:nvSpPr>
        <p:spPr>
          <a:xfrm>
            <a:off x="3622125" y="1017354"/>
            <a:ext cx="4399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Tôi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dập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liền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3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ản ghi của tôi# 01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8AC80A6B-51FF-CFFD-2032-19B2474B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6" name="Flowchart: Or 5">
            <a:hlinkClick r:id="" action="ppaction://noaction"/>
            <a:extLst>
              <a:ext uri="{FF2B5EF4-FFF2-40B4-BE49-F238E27FC236}">
                <a16:creationId xmlns:a16="http://schemas.microsoft.com/office/drawing/2014/main" xmlns="" id="{F99B9458-612F-4F97-59E3-9E0FE8498891}"/>
              </a:ext>
            </a:extLst>
          </p:cNvPr>
          <p:cNvSpPr/>
          <p:nvPr/>
        </p:nvSpPr>
        <p:spPr>
          <a:xfrm>
            <a:off x="6036621" y="6353079"/>
            <a:ext cx="554182" cy="35489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ed car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8B95EF97-75EC-694B-01B9-7A3000F6E7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07" y="3078843"/>
            <a:ext cx="2857500" cy="1600200"/>
          </a:xfrm>
          <a:prstGeom prst="rect">
            <a:avLst/>
          </a:prstGeom>
        </p:spPr>
      </p:pic>
      <p:pic>
        <p:nvPicPr>
          <p:cNvPr id="14" name="Picture 13" descr="A red fire truck&#10;&#10;Description automatically generated with medium confidence">
            <a:extLst>
              <a:ext uri="{FF2B5EF4-FFF2-40B4-BE49-F238E27FC236}">
                <a16:creationId xmlns:a16="http://schemas.microsoft.com/office/drawing/2014/main" xmlns="" id="{92699831-DA54-4671-1136-BA0E597890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"/>
          <a:stretch/>
        </p:blipFill>
        <p:spPr>
          <a:xfrm>
            <a:off x="6902295" y="2931660"/>
            <a:ext cx="5289705" cy="2881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250C25-5BE5-5A00-C6CE-C937D58FFA0C}"/>
              </a:ext>
            </a:extLst>
          </p:cNvPr>
          <p:cNvSpPr/>
          <p:nvPr/>
        </p:nvSpPr>
        <p:spPr>
          <a:xfrm>
            <a:off x="3420347" y="770519"/>
            <a:ext cx="4756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chữa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cháy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38D8C1-306C-9AC2-5353-15463ECA413C}"/>
              </a:ext>
            </a:extLst>
          </p:cNvPr>
          <p:cNvSpPr/>
          <p:nvPr/>
        </p:nvSpPr>
        <p:spPr>
          <a:xfrm>
            <a:off x="3155063" y="1620257"/>
            <a:ext cx="5763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ngay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ngay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5893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ản ghi của tôi# 01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6 0 L -0.59622 -0.05185 " pathEditMode="relative" rAng="0" ptsTypes="AA">
                                      <p:cBhvr>
                                        <p:cTn id="1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8" y="-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ản ghi của tôi# 01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95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huyenphong123@outlook.com</dc:creator>
  <cp:lastModifiedBy>ADMIN</cp:lastModifiedBy>
  <cp:revision>39</cp:revision>
  <dcterms:created xsi:type="dcterms:W3CDTF">2023-02-13T15:21:28Z</dcterms:created>
  <dcterms:modified xsi:type="dcterms:W3CDTF">2024-03-29T00:55:19Z</dcterms:modified>
</cp:coreProperties>
</file>