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E66B-6FD4-4FCB-8ADA-413A2D6218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9FA1-6A0F-445F-85FB-5BDAE356DB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95885" y="0"/>
            <a:ext cx="122885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9va-cho-toi-di-lam-mua-voi-beat_1208202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1175" y="596963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4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745" y="-62865"/>
            <a:ext cx="70294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E7480</cp:lastModifiedBy>
  <cp:revision>19</cp:revision>
  <dcterms:created xsi:type="dcterms:W3CDTF">2023-12-21T23:13:00Z</dcterms:created>
  <dcterms:modified xsi:type="dcterms:W3CDTF">2024-04-25T06:05:01Z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CAA0A319715D41ABA33F084811048FA5_12</vt:lpwstr>
  </property>
  <property fmtid="{D5CDD505-2E9C-101B-9397-08002B2CF9AE}" pid="3" name="KSOProductBuildVer">
    <vt:lpwstr>1033-12.2.0.16731</vt:lpwstr>
  </property>
</Properties>
</file>