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5" r:id="rId3"/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576" y="114"/>
      </p:cViewPr>
      <p:guideLst>
        <p:guide orient="horz" pos="2160"/>
        <p:guide pos="381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62DD1-94D6-4662-B9AD-199B53B38EF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36C9A-7E82-4C32-A50C-55581070CF0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78790" y="553085"/>
          <a:ext cx="11142980" cy="63049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245"/>
                <a:gridCol w="2072640"/>
                <a:gridCol w="1926590"/>
                <a:gridCol w="2038350"/>
                <a:gridCol w="2213610"/>
                <a:gridCol w="2074545"/>
              </a:tblGrid>
              <a:tr h="1116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học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Ngày </a:t>
                      </a:r>
                      <a:r>
                        <a:rPr lang="nl-NL" sz="1200" b="1" dirty="0">
                          <a:solidFill>
                            <a:schemeClr val="tx1"/>
                          </a:solidFill>
                          <a:effectLst/>
                        </a:rPr>
                        <a:t>(13/05/2024)</a:t>
                      </a:r>
                      <a:endParaRPr lang="nl-NL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PT thể chất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457200"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Bật xa 25cm - Ném trúng đích ngang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Ngày </a:t>
                      </a:r>
                      <a:r>
                        <a:rPr sz="1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(14/05/2024)</a:t>
                      </a:r>
                      <a:endParaRPr sz="14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PT nhận thức</a:t>
                      </a:r>
                      <a:endParaRPr sz="14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HĐ 5E: Tìm hiểu cở Tổ quốc Việt Nam</a:t>
                      </a:r>
                      <a:r>
                        <a:rPr lang="nl-NL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 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(15/05/2024)</a:t>
                      </a:r>
                      <a:endParaRPr sz="14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PT thẩm mĩ</a:t>
                      </a:r>
                      <a:endParaRPr sz="14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Dạy KN ca hát:  Em mơ gặp Bác Hồ</a:t>
                      </a:r>
                      <a:endParaRPr sz="14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(16/05/2024)</a:t>
                      </a:r>
                      <a:endParaRPr sz="14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PT Thẩm mĩ</a:t>
                      </a:r>
                      <a:endParaRPr sz="14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HĐ EDP: Làm cờ tổ quốc</a:t>
                      </a:r>
                      <a:endParaRPr sz="14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(17/05/2024)</a:t>
                      </a:r>
                      <a:endParaRPr sz="14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PT ngôn ngữ</a:t>
                      </a:r>
                      <a:endParaRPr sz="14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Thơ: “ngôi nhà ”</a:t>
                      </a:r>
                      <a:endParaRPr sz="14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492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ngoài trời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Ngày </a:t>
                      </a: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(13/5/2024)</a:t>
                      </a:r>
                      <a:endParaRPr lang="vi-VN" sz="140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QS: cây xoài</a:t>
                      </a:r>
                      <a:endParaRPr lang="vi-VN" sz="140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TC: Bịt mắt bắt dê.</a:t>
                      </a:r>
                      <a:endParaRPr lang="vi-VN" sz="140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Chơi tự do: Chơi khu chợ quê, đi thăng bằng trên cầu khỉ, đi đường bậc thang, chơi khu vườn cổ tích, vẽ theo ý thích trên sân.</a:t>
                      </a:r>
                      <a:endParaRPr lang="vi-VN" sz="140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* Cho trẻ tắm nắng</a:t>
                      </a:r>
                      <a:endParaRPr lang="vi-VN" sz="140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Ngày(14/5/2024)</a:t>
                      </a:r>
                      <a:endParaRPr lang="vi-VN" sz="1400" b="1" i="1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Quan sát: Cây khế.</a:t>
                      </a:r>
                      <a:endParaRPr lang="vi-VN" sz="1400" b="1" i="1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TC: Ném vòng cổ chai</a:t>
                      </a:r>
                      <a:endParaRPr lang="vi-VN" sz="1400" b="1" i="1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Chơi tự do: Chơi khu chợ quê: Làm ô tô làm bánh kẹo, nem chua…; đi thăng bằng trên cầu khỉ, đi đường bậc thang,</a:t>
                      </a:r>
                      <a:endParaRPr lang="vi-VN" sz="1400" b="1" i="1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Ngày (15/5/2024)</a:t>
                      </a:r>
                      <a:endParaRPr lang="vi-VN" sz="1400" b="1" i="1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-Quan sát: thời tiết</a:t>
                      </a:r>
                      <a:endParaRPr lang="vi-VN" sz="1400" b="1" i="1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 - TCVĐ: "Đập, bắt bóng nảy".</a:t>
                      </a:r>
                      <a:endParaRPr lang="vi-VN" sz="1400" b="1" i="1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Chơi tự do: Chơi khu chợ quê: Làm ô tô làm bánh kẹo, nem chua…; đi thăng bằng trên cầu khỉ, đi đường bậc thang,</a:t>
                      </a:r>
                      <a:r>
                        <a:rPr lang="vi-VN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Ngày (16/5/2024)</a:t>
                      </a:r>
                      <a:endParaRPr lang="vi-VN" sz="1400" b="1" i="1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Quan sát: cây hoa đồng tiền</a:t>
                      </a:r>
                      <a:endParaRPr lang="vi-VN" sz="1400" b="1" i="1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TCVĐ:  Mèo đuổi chuột</a:t>
                      </a:r>
                      <a:endParaRPr lang="vi-VN" sz="1400" b="1" i="1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Chơi tự do: Chơi khu chợ quê: Làm ô tô làm bánh kẹo, nem chua…; đi thăng bằng trên cầu khỉ, đi đường bậc thang, </a:t>
                      </a:r>
                      <a:endParaRPr lang="vi-VN" sz="1400" b="1" i="1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Ngày  (17/5/2024)</a:t>
                      </a:r>
                      <a:endParaRPr lang="vi-VN" sz="1400" b="1" i="1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 Quan sát: cây rau mồng tơi.</a:t>
                      </a:r>
                      <a:endParaRPr lang="vi-VN" sz="1400" b="1" i="1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TC: Lăn bóng vào gôn</a:t>
                      </a:r>
                      <a:endParaRPr lang="vi-VN" sz="1400" b="1" i="1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Chơi tự do: Chơi khu chợ quê: Làm ô tô làm bánh kẹo, nem chua…; đi thăng bằng trên cầu khỉ, đi đường bậc thang, </a:t>
                      </a:r>
                      <a:endParaRPr lang="vi-VN" sz="1400" b="1" i="1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696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chiều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400" b="1" i="1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Ngày  (13/5/2024)</a:t>
                      </a:r>
                      <a:endParaRPr lang="nl-NL" sz="1400" b="1" i="1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l-NL" sz="1400" b="1" i="1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Cho trẻ nghe băng đĩa, bài hát, đồng dao ca dao chủ đề " quê hương- Bác Hồ"</a:t>
                      </a:r>
                      <a:endParaRPr lang="nl-NL" sz="1400" b="1" i="1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l-NL" sz="1400" b="1" i="1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Xem video quy trình làm lá cờ tổ quốc (E2)</a:t>
                      </a:r>
                      <a:endParaRPr lang="nl-NL" sz="1400" b="1" i="1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nl-NL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14/5/2024</a:t>
                      </a:r>
                      <a:endParaRPr lang="nl-NL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l-NL" sz="1400" b="1" i="1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  <a:sym typeface="+mn-ea"/>
                        </a:rPr>
                        <a:t>- </a:t>
                      </a:r>
                      <a:r>
                        <a:rPr lang="en-US" altLang="nl-NL" sz="1400" b="1" i="1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  <a:sym typeface="+mn-ea"/>
                        </a:rPr>
                        <a:t>Trò chuyện về kì nghỉ lễ của bé.</a:t>
                      </a:r>
                      <a:endParaRPr lang="nl-NL" sz="1400" b="1" i="1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l-NL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Hoạt động (E2) Khám phá lá cờ tổ quốc. Củng cố, mở rộng( E4 thuộc quy trình 5E); Đánh giá ( E5 thuộc quy trình 5 E)</a:t>
                      </a:r>
                      <a:endParaRPr lang="nl-NL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nl-NL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(15/5/2024)</a:t>
                      </a:r>
                      <a:endParaRPr lang="nl-NL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nl-NL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Nghe hát: Hát lên việt nam ơi.</a:t>
                      </a:r>
                      <a:endParaRPr lang="nl-NL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nl-NL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Thực hiện các bước 1,2,3 của hoạt động “ Làm lá cờ tổ quốc”</a:t>
                      </a:r>
                      <a:endParaRPr lang="nl-NL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7535" algn="ctr"/>
                          <a:tab pos="2971800" algn="ctr"/>
                          <a:tab pos="5943600" algn="r"/>
                        </a:tabLst>
                      </a:pPr>
                      <a:r>
                        <a:rPr lang="nl-NL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(16/5/2024)</a:t>
                      </a:r>
                      <a:endParaRPr lang="nl-NL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7535" algn="ctr"/>
                          <a:tab pos="2971800" algn="ctr"/>
                          <a:tab pos="5943600" algn="r"/>
                        </a:tabLst>
                      </a:pPr>
                      <a:r>
                        <a:rPr lang="nl-NL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-Xem video clip, tranh ảnh, trò chuyện về một số danh lam thắng cảnh: (Đình Kinh Giao, Nhà hát lớn, tượng nữ tướng Lê Chân, Bãi biển Đồ sơn, Cát Bà,…)</a:t>
                      </a:r>
                      <a:endParaRPr lang="nl-NL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7535" algn="ctr"/>
                          <a:tab pos="2971800" algn="ctr"/>
                          <a:tab pos="5943600" algn="r"/>
                        </a:tabLst>
                      </a:pPr>
                      <a:endParaRPr lang="nl-NL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7535" algn="ctr"/>
                          <a:tab pos="2971800" algn="ctr"/>
                          <a:tab pos="5943600" algn="r"/>
                        </a:tabLst>
                      </a:pPr>
                      <a:r>
                        <a:rPr lang="nl-NL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  (17/5/2024)</a:t>
                      </a:r>
                      <a:endParaRPr lang="nl-NL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7535" algn="ctr"/>
                          <a:tab pos="2971800" algn="ctr"/>
                          <a:tab pos="5943600" algn="r"/>
                        </a:tabLst>
                      </a:pPr>
                      <a:r>
                        <a:rPr lang="nl-NL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Biểu diễn văn nghệ</a:t>
                      </a:r>
                      <a:endParaRPr lang="nl-NL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7535" algn="ctr"/>
                          <a:tab pos="2971800" algn="ctr"/>
                          <a:tab pos="5943600" algn="r"/>
                        </a:tabLst>
                      </a:pPr>
                      <a:r>
                        <a:rPr lang="nl-NL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Nêu gương, phát bé ngoan.</a:t>
                      </a:r>
                      <a:endParaRPr lang="nl-NL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itle 1"/>
          <p:cNvSpPr txBox="1"/>
          <p:nvPr/>
        </p:nvSpPr>
        <p:spPr>
          <a:xfrm>
            <a:off x="269875" y="0"/>
            <a:ext cx="8467725" cy="63373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rgbClr val="FF0000"/>
                </a:solidFill>
              </a:rPr>
              <a:t>                           </a:t>
            </a:r>
            <a:r>
              <a:rPr lang="vi-VN" sz="2800" b="1" dirty="0">
                <a:solidFill>
                  <a:srgbClr val="FF0000"/>
                </a:solidFill>
              </a:rPr>
              <a:t>Kế hoạch chủ đề</a:t>
            </a:r>
            <a:r>
              <a:rPr lang="en-US" sz="2800" b="1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800" b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“Lễ hội hoa phượng đỏ </a:t>
            </a:r>
            <a:r>
              <a:rPr lang="en-US" sz="2800" b="1">
                <a:solidFill>
                  <a:schemeClr val="accent1">
                    <a:lumMod val="75000"/>
                  </a:schemeClr>
                </a:solidFill>
              </a:rPr>
              <a:t>”</a:t>
            </a:r>
            <a:endParaRPr lang="en-US" sz="25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975" y="146050"/>
            <a:ext cx="9194165" cy="924560"/>
          </a:xfrm>
        </p:spPr>
        <p:txBody>
          <a:bodyPr>
            <a:noAutofit/>
          </a:bodyPr>
          <a:lstStyle/>
          <a:p>
            <a:r>
              <a:rPr lang="en-US" sz="2800" b="1" dirty="0" err="1">
                <a:solidFill>
                  <a:srgbClr val="FF0000"/>
                </a:solidFill>
              </a:rPr>
              <a:t>Kế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hoạch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hoạt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err="1">
                <a:solidFill>
                  <a:srgbClr val="FF0000"/>
                </a:solidFill>
              </a:rPr>
              <a:t>động</a:t>
            </a:r>
            <a:r>
              <a:rPr lang="en-US" sz="2800" b="1">
                <a:solidFill>
                  <a:srgbClr val="FF0000"/>
                </a:solidFill>
              </a:rPr>
              <a:t> dự án</a:t>
            </a:r>
            <a:r>
              <a:rPr lang="en-US" sz="2800" b="1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800" b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“Bác Hồ với các cháu thiếu nhi</a:t>
            </a:r>
            <a:r>
              <a:rPr lang="en-US" sz="2800" b="1">
                <a:solidFill>
                  <a:schemeClr val="accent1">
                    <a:lumMod val="75000"/>
                  </a:schemeClr>
                </a:solidFill>
              </a:rPr>
              <a:t>”</a:t>
            </a:r>
            <a:b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98450" y="910590"/>
          <a:ext cx="11282045" cy="534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405"/>
                <a:gridCol w="2098040"/>
                <a:gridCol w="1951355"/>
                <a:gridCol w="2063750"/>
                <a:gridCol w="2240915"/>
                <a:gridCol w="2100580"/>
              </a:tblGrid>
              <a:tr h="11849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học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Ngày</a:t>
                      </a:r>
                      <a:r>
                        <a:rPr lang="nl-NL" sz="1400" b="1" i="1" baseline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 </a:t>
                      </a: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(20/5/2024)</a:t>
                      </a:r>
                      <a:endParaRPr lang="vi-VN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PT thể chất</a:t>
                      </a:r>
                      <a:endParaRPr lang="vi-VN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VĐCB: "Bò theo hướng thẳng, tung bóng bắt bóng với cô”</a:t>
                      </a:r>
                      <a:r>
                        <a:rPr lang="nl-NL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 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Ngày (21/5/2024)</a:t>
                      </a:r>
                      <a:endParaRPr lang="vi-VN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(16/05/2023)</a:t>
                      </a:r>
                      <a:endParaRPr lang="vi-VN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PT ngôn ngữ</a:t>
                      </a:r>
                      <a:endParaRPr lang="vi-VN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Truyện: "Khen các cháu"</a:t>
                      </a:r>
                      <a:endParaRPr lang="vi-VN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Ngày (22/5/2024)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PT TCKNXH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 - Bác Hồ kính yêu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Ngày ((23/5/2024)</a:t>
                      </a:r>
                      <a:endParaRPr lang="vi-VN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PT thẩm mĩ</a:t>
                      </a:r>
                      <a:endParaRPr lang="vi-VN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Dạy KN VĐMH:  Em mơ gặp Bác Hồ</a:t>
                      </a:r>
                      <a:endParaRPr lang="vi-VN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Ngày (24/5/2024)</a:t>
                      </a:r>
                      <a:endParaRPr lang="vi-VN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PT nhận thức</a:t>
                      </a:r>
                      <a:endParaRPr lang="vi-VN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Tìm hiểu về Lăng Bác Hồ </a:t>
                      </a:r>
                      <a:endParaRPr lang="vi-VN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405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ngoài trời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Ngày  (20/5/2024)</a:t>
                      </a:r>
                      <a:endParaRPr lang="nl-NL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Quan sát: Thiên nhiên</a:t>
                      </a:r>
                      <a:endParaRPr lang="nl-NL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-TCVĐ: Mèo đuổi chuột.</a:t>
                      </a:r>
                      <a:endParaRPr lang="nl-NL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Chơi tự do: Khu vực âm nhạc:</a:t>
                      </a:r>
                      <a:endParaRPr lang="nl-NL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+ Mặc trang phục biểu diễn, gõ trống, gõ đệm bằng các dụng cụ âm nhạc, nhảy múa, hát các bài hát về chủ đề …</a:t>
                      </a:r>
                      <a:endParaRPr lang="nl-NL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Ngày  (21/5/2024)</a:t>
                      </a:r>
                      <a:endParaRPr lang="vi-VN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Quan sát: Hòn non bộ.</a:t>
                      </a:r>
                      <a:endParaRPr lang="vi-VN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TCVĐ: Ném vòng cổ chai.</a:t>
                      </a:r>
                      <a:endParaRPr lang="vi-VN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Chơi tự do: Khu vực âm nhạc:</a:t>
                      </a:r>
                      <a:endParaRPr lang="vi-VN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+ Mặc trang phục biểu diễn, gõ trống, gõ đệm bằng các dụng cụ âm nhạc, nhảy múa, hát các bài hát về chủ đề</a:t>
                      </a:r>
                      <a:endParaRPr lang="vi-VN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Ngày  (22/5/2024)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Quan sát: Cây khế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TC: Mèo đuổi chuột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Chơi tự do: Khu vực âm nhạc: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+ Mặc trang phục biểu diễn, gõ trống, gõ đệm bằng các dụng cụ âm nhạc, nhảy múa, hát các bài hát về chủ đề …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Ngày  (23/5/2024)</a:t>
                      </a:r>
                      <a:endParaRPr lang="vi-VN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Quan sát: Đồ chơi cầu trượt</a:t>
                      </a:r>
                      <a:endParaRPr lang="vi-VN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-TCVĐ: Đập bắt bóng nảy.</a:t>
                      </a:r>
                      <a:endParaRPr lang="vi-VN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Chơi tự do: Khu vực âm nhạc:</a:t>
                      </a:r>
                      <a:endParaRPr lang="vi-VN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+ Mặc trang phục biểu diễn, gõ trống, gõ đệm bằng các dụng cụ âm nhạc, nhảy múa, hát các bài hát về chủ đề  …</a:t>
                      </a:r>
                      <a:endParaRPr lang="vi-VN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Ngày  (24/5/2024)</a:t>
                      </a:r>
                      <a:endParaRPr lang="vi-VN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Quan sát: Cây vú sữa</a:t>
                      </a:r>
                      <a:endParaRPr lang="vi-VN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TCVĐ:  Rồng rắn lên mây.</a:t>
                      </a:r>
                      <a:endParaRPr lang="vi-VN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- Chơi tự do: Khu vực âm nhạc:</a:t>
                      </a:r>
                      <a:endParaRPr lang="vi-VN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+ Mặc trang phục biểu diễn, gõ trống, gõ đệm bằng các dụng cụ âm nhạc, nhảy múa, hát các bài hát về chủ đề  …</a:t>
                      </a:r>
                      <a:endParaRPr lang="vi-VN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758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chiều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7535" algn="ctr"/>
                          <a:tab pos="2971800" algn="ctr"/>
                          <a:tab pos="5943600" algn="r"/>
                        </a:tabLst>
                      </a:pPr>
                      <a:r>
                        <a:rPr lang="nl-NL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</a:t>
                      </a:r>
                      <a:r>
                        <a:rPr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(20/5/2024)</a:t>
                      </a:r>
                      <a:endParaRPr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7535" algn="ctr"/>
                          <a:tab pos="2971800" algn="ctr"/>
                          <a:tab pos="5943600" algn="r"/>
                        </a:tabLst>
                      </a:pPr>
                      <a:r>
                        <a:rPr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Xem video, tranh ảnh trời nắng nóng và trò chuyện về cách bảo vệ cơ thể khi ra ngoài trời  đang nắng nóng. </a:t>
                      </a:r>
                      <a:endParaRPr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7535" algn="ctr"/>
                          <a:tab pos="2971800" algn="ctr"/>
                          <a:tab pos="5943600" algn="r"/>
                        </a:tabLst>
                      </a:pPr>
                      <a:r>
                        <a:rPr lang="nl-NL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 (21/5/2024)</a:t>
                      </a:r>
                      <a:endParaRPr lang="nl-NL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7535" algn="ctr"/>
                          <a:tab pos="2971800" algn="ctr"/>
                          <a:tab pos="5943600" algn="r"/>
                        </a:tabLst>
                      </a:pPr>
                      <a:r>
                        <a:rPr lang="nl-NL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Xem tranh ảnh video, trò chuyện về một số biểu hiện khi ốm khi thời tiết thay đổi</a:t>
                      </a:r>
                      <a:endParaRPr lang="nl-NL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b="1"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Ngày   (22/5/2024)</a:t>
                      </a:r>
                      <a:endParaRPr lang="en-US" sz="1400" b="1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b="1"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Xem video, hình ảnh, trò chuyện về lợi ích của việc giữ gìn vệ sinh cá nhân, ăn uống đầy đủ…</a:t>
                      </a:r>
                      <a:endParaRPr lang="en-US" sz="1400" b="1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7535" algn="ctr"/>
                          <a:tab pos="2971800" algn="ctr"/>
                          <a:tab pos="5943600" algn="r"/>
                        </a:tabLst>
                      </a:pPr>
                      <a:r>
                        <a:rPr lang="nl-NL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(23/5/2023)</a:t>
                      </a:r>
                      <a:endParaRPr lang="nl-NL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7535" algn="ctr"/>
                          <a:tab pos="2971800" algn="ctr"/>
                          <a:tab pos="5943600" algn="r"/>
                        </a:tabLst>
                      </a:pPr>
                      <a:r>
                        <a:rPr lang="nl-NL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Trò chuyện, xem tranh ảnh về ngày tết thiếu nhi 1-6 </a:t>
                      </a:r>
                      <a:endParaRPr lang="nl-NL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7535" algn="ctr"/>
                          <a:tab pos="2971800" algn="ctr"/>
                          <a:tab pos="5943600" algn="r"/>
                        </a:tabLst>
                      </a:pPr>
                      <a:r>
                        <a:rPr lang="nl-NL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Đọc thơ: Tết thiếu nhi.</a:t>
                      </a:r>
                      <a:endParaRPr lang="nl-NL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7535" algn="ctr"/>
                          <a:tab pos="2971800" algn="ctr"/>
                          <a:tab pos="5943600" algn="r"/>
                        </a:tabLst>
                      </a:pPr>
                      <a:r>
                        <a:rPr lang="nl-NL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(24/5/2024)</a:t>
                      </a:r>
                      <a:endParaRPr lang="nl-NL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7535" algn="ctr"/>
                          <a:tab pos="2971800" algn="ctr"/>
                          <a:tab pos="5943600" algn="r"/>
                        </a:tabLst>
                      </a:pPr>
                      <a:r>
                        <a:rPr lang="nl-NL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Biểu diễn văn nghệ</a:t>
                      </a:r>
                      <a:endParaRPr lang="nl-NL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7535" algn="ctr"/>
                          <a:tab pos="2971800" algn="ctr"/>
                          <a:tab pos="5943600" algn="r"/>
                        </a:tabLst>
                      </a:pPr>
                      <a:r>
                        <a:rPr lang="nl-NL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Nêu gương, phát bé ngoan.</a:t>
                      </a:r>
                      <a:endParaRPr lang="nl-NL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3851</Words>
  <Application>WPS Presentation</Application>
  <PresentationFormat>Widescreen</PresentationFormat>
  <Paragraphs>151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3" baseType="lpstr">
      <vt:lpstr>Arial</vt:lpstr>
      <vt:lpstr>SimSun</vt:lpstr>
      <vt:lpstr>Wingdings</vt:lpstr>
      <vt:lpstr>Times New Roman</vt:lpstr>
      <vt:lpstr>Calibri</vt:lpstr>
      <vt:lpstr>Times New Roman</vt:lpstr>
      <vt:lpstr>.VnTime</vt:lpstr>
      <vt:lpstr>Calibri Light</vt:lpstr>
      <vt:lpstr>Microsoft YaHei</vt:lpstr>
      <vt:lpstr>Arial Unicode MS</vt:lpstr>
      <vt:lpstr>Office Theme</vt:lpstr>
      <vt:lpstr>PowerPoint 演示文稿</vt:lpstr>
      <vt:lpstr>Kế hoạch hoạt động dự án: “Ô tô tải”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Kế hoạch hoạt động học Chủ đề: Bản thân</dc:title>
  <dc:creator>Admin</dc:creator>
  <cp:lastModifiedBy>Thu Bùi Thị</cp:lastModifiedBy>
  <cp:revision>55</cp:revision>
  <cp:lastPrinted>2024-02-21T10:54:00Z</cp:lastPrinted>
  <dcterms:created xsi:type="dcterms:W3CDTF">2023-10-03T06:01:00Z</dcterms:created>
  <dcterms:modified xsi:type="dcterms:W3CDTF">2024-05-22T00:57:31Z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C8A0654A9B684A4FA3886602FF5E298C_12</vt:lpwstr>
  </property>
  <property fmtid="{D5CDD505-2E9C-101B-9397-08002B2CF9AE}" pid="3" name="KSOProductBuildVer">
    <vt:lpwstr>1033-12.2.0.16909</vt:lpwstr>
  </property>
</Properties>
</file>