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3" r:id="rId4"/>
    <p:sldId id="262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audio" Target="../media/media8.m4a"/><Relationship Id="rId18" Type="http://schemas.microsoft.com/office/2007/relationships/hdphoto" Target="../media/hdphoto1.wdp"/><Relationship Id="rId3" Type="http://schemas.microsoft.com/office/2007/relationships/media" Target="../media/media3.m4a"/><Relationship Id="rId21" Type="http://schemas.microsoft.com/office/2007/relationships/hdphoto" Target="../media/hdphoto2.wdp"/><Relationship Id="rId7" Type="http://schemas.microsoft.com/office/2007/relationships/media" Target="../media/media5.m4a"/><Relationship Id="rId12" Type="http://schemas.microsoft.com/office/2007/relationships/media" Target="../media/media8.m4a"/><Relationship Id="rId17" Type="http://schemas.openxmlformats.org/officeDocument/2006/relationships/image" Target="../media/image4.png"/><Relationship Id="rId2" Type="http://schemas.openxmlformats.org/officeDocument/2006/relationships/audio" Target="../media/media2.m4a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1.png"/><Relationship Id="rId23" Type="http://schemas.microsoft.com/office/2007/relationships/hdphoto" Target="../media/hdphoto3.wdp"/><Relationship Id="rId10" Type="http://schemas.microsoft.com/office/2007/relationships/media" Target="../media/media6.m4a"/><Relationship Id="rId19" Type="http://schemas.openxmlformats.org/officeDocument/2006/relationships/image" Target="../media/image5.png"/><Relationship Id="rId4" Type="http://schemas.openxmlformats.org/officeDocument/2006/relationships/audio" Target="../media/media3.m4a"/><Relationship Id="rId9" Type="http://schemas.openxmlformats.org/officeDocument/2006/relationships/audio" Target="NULL" TargetMode="Externa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.png"/><Relationship Id="rId3" Type="http://schemas.microsoft.com/office/2007/relationships/media" Target="../media/media4.m4a"/><Relationship Id="rId21" Type="http://schemas.microsoft.com/office/2007/relationships/hdphoto" Target="../media/hdphoto6.wdp"/><Relationship Id="rId7" Type="http://schemas.microsoft.com/office/2007/relationships/media" Target="../media/media2.m4a"/><Relationship Id="rId12" Type="http://schemas.openxmlformats.org/officeDocument/2006/relationships/audio" Target="../media/media11.m4a"/><Relationship Id="rId17" Type="http://schemas.microsoft.com/office/2007/relationships/hdphoto" Target="../media/hdphoto4.wdp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microsoft.com/office/2007/relationships/media" Target="../media/media5.m4a"/><Relationship Id="rId6" Type="http://schemas.openxmlformats.org/officeDocument/2006/relationships/audio" Target="../media/media9.m4a"/><Relationship Id="rId11" Type="http://schemas.microsoft.com/office/2007/relationships/media" Target="../media/media11.m4a"/><Relationship Id="rId5" Type="http://schemas.microsoft.com/office/2007/relationships/media" Target="../media/media9.m4a"/><Relationship Id="rId15" Type="http://schemas.openxmlformats.org/officeDocument/2006/relationships/image" Target="../media/image8.png"/><Relationship Id="rId23" Type="http://schemas.microsoft.com/office/2007/relationships/hdphoto" Target="../media/hdphoto7.wdp"/><Relationship Id="rId10" Type="http://schemas.openxmlformats.org/officeDocument/2006/relationships/audio" Target="../media/media10.m4a"/><Relationship Id="rId19" Type="http://schemas.microsoft.com/office/2007/relationships/hdphoto" Target="../media/hdphoto5.wdp"/><Relationship Id="rId4" Type="http://schemas.openxmlformats.org/officeDocument/2006/relationships/audio" Target="../media/media4.m4a"/><Relationship Id="rId9" Type="http://schemas.microsoft.com/office/2007/relationships/media" Target="../media/media10.m4a"/><Relationship Id="rId14" Type="http://schemas.openxmlformats.org/officeDocument/2006/relationships/image" Target="../media/image1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slideLayout" Target="../slideLayouts/slideLayout7.xml"/><Relationship Id="rId18" Type="http://schemas.microsoft.com/office/2007/relationships/hdphoto" Target="../media/hdphoto8.wdp"/><Relationship Id="rId3" Type="http://schemas.microsoft.com/office/2007/relationships/media" Target="../media/media12.m4a"/><Relationship Id="rId21" Type="http://schemas.openxmlformats.org/officeDocument/2006/relationships/image" Target="../media/image17.png"/><Relationship Id="rId7" Type="http://schemas.microsoft.com/office/2007/relationships/media" Target="../media/media13.m4a"/><Relationship Id="rId12" Type="http://schemas.openxmlformats.org/officeDocument/2006/relationships/audio" Target="../media/media9.m4a"/><Relationship Id="rId17" Type="http://schemas.openxmlformats.org/officeDocument/2006/relationships/image" Target="../media/image15.png"/><Relationship Id="rId2" Type="http://schemas.openxmlformats.org/officeDocument/2006/relationships/audio" Target="../media/media3.m4a"/><Relationship Id="rId16" Type="http://schemas.openxmlformats.org/officeDocument/2006/relationships/image" Target="../media/image14.jpeg"/><Relationship Id="rId20" Type="http://schemas.microsoft.com/office/2007/relationships/hdphoto" Target="../media/hdphoto9.wdp"/><Relationship Id="rId1" Type="http://schemas.microsoft.com/office/2007/relationships/media" Target="../media/media3.m4a"/><Relationship Id="rId6" Type="http://schemas.openxmlformats.org/officeDocument/2006/relationships/audio" Target="../media/media2.m4a"/><Relationship Id="rId11" Type="http://schemas.microsoft.com/office/2007/relationships/media" Target="../media/media9.m4a"/><Relationship Id="rId5" Type="http://schemas.microsoft.com/office/2007/relationships/media" Target="../media/media2.m4a"/><Relationship Id="rId15" Type="http://schemas.openxmlformats.org/officeDocument/2006/relationships/image" Target="../media/image1.png"/><Relationship Id="rId23" Type="http://schemas.openxmlformats.org/officeDocument/2006/relationships/image" Target="../media/image18.png"/><Relationship Id="rId10" Type="http://schemas.openxmlformats.org/officeDocument/2006/relationships/audio" Target="../media/media4.m4a"/><Relationship Id="rId19" Type="http://schemas.openxmlformats.org/officeDocument/2006/relationships/image" Target="../media/image16.png"/><Relationship Id="rId4" Type="http://schemas.openxmlformats.org/officeDocument/2006/relationships/audio" Target="../media/media12.m4a"/><Relationship Id="rId9" Type="http://schemas.microsoft.com/office/2007/relationships/media" Target="../media/media4.m4a"/><Relationship Id="rId14" Type="http://schemas.openxmlformats.org/officeDocument/2006/relationships/image" Target="../media/image13.jpeg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media" Target="../media/media15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.gi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microsoft.com/office/2007/relationships/media" Target="../media/media16.wav"/><Relationship Id="rId11" Type="http://schemas.openxmlformats.org/officeDocument/2006/relationships/audio" Target="../media/audio1.wav"/><Relationship Id="rId5" Type="http://schemas.openxmlformats.org/officeDocument/2006/relationships/audio" Target="NULL" TargetMode="External"/><Relationship Id="rId10" Type="http://schemas.openxmlformats.org/officeDocument/2006/relationships/image" Target="../media/image20.gif"/><Relationship Id="rId4" Type="http://schemas.openxmlformats.org/officeDocument/2006/relationships/audio" Target="../media/media15.mp3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55680A-AA6E-4649-862D-D09239A25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26E309-720F-44E0-AEB7-0FFA36E5E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9525"/>
            <a:ext cx="12182475" cy="6848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333B11-136F-4AEA-8A7C-B918A2E87EB5}"/>
              </a:ext>
            </a:extLst>
          </p:cNvPr>
          <p:cNvSpPr/>
          <p:nvPr/>
        </p:nvSpPr>
        <p:spPr>
          <a:xfrm>
            <a:off x="1937981" y="1078172"/>
            <a:ext cx="65236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UBND HUYỆN</a:t>
            </a:r>
            <a:r>
              <a:rPr kumimoji="0" lang="en-US" sz="2000" i="0" u="none" strike="noStrike" kern="120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MẦM </a:t>
            </a:r>
            <a:r>
              <a:rPr lang="en-US" sz="2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ĐẶNG CƯƠNG</a:t>
            </a:r>
            <a:endParaRPr kumimoji="0" lang="en-US" sz="2000" b="1" i="0" u="none" strike="noStrike" kern="1200" normalizeH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F9453-6232-480A-9E26-7883A3077B41}"/>
              </a:ext>
            </a:extLst>
          </p:cNvPr>
          <p:cNvSpPr txBox="1"/>
          <p:nvPr/>
        </p:nvSpPr>
        <p:spPr>
          <a:xfrm>
            <a:off x="-191069" y="1948032"/>
            <a:ext cx="1129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3600" b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BÉ TÌM ĐÚNG PHƯƠNG TIỆN GIAO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THÔNG</a:t>
            </a:r>
          </a:p>
        </p:txBody>
      </p:sp>
      <p:sp>
        <p:nvSpPr>
          <p:cNvPr id="8" name="Arrow: Right 7">
            <a:hlinkClick r:id="rId6" action="ppaction://hlinksldjump"/>
            <a:extLst>
              <a:ext uri="{FF2B5EF4-FFF2-40B4-BE49-F238E27FC236}">
                <a16:creationId xmlns:a16="http://schemas.microsoft.com/office/drawing/2014/main" id="{4B6A2AA4-D72E-4455-9F74-225479E3DD53}"/>
              </a:ext>
            </a:extLst>
          </p:cNvPr>
          <p:cNvSpPr/>
          <p:nvPr/>
        </p:nvSpPr>
        <p:spPr>
          <a:xfrm>
            <a:off x="4421875" y="5670646"/>
            <a:ext cx="1978925" cy="10686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29252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309" y="1907564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0195" y="112220"/>
            <a:ext cx="7691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tiện giao thông đường bộ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0DC917-4E74-43B0-A6F6-8B7C1E8FDA9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2176" end="2912.26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3452" y="210382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9D5E5-5A02-4C33-9E99-41DA6DD564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86" y="-29996"/>
            <a:ext cx="2790317" cy="1850102"/>
          </a:xfrm>
          <a:prstGeom prst="rect">
            <a:avLst/>
          </a:prstGeom>
        </p:spPr>
      </p:pic>
      <p:pic>
        <p:nvPicPr>
          <p:cNvPr id="10" name="Picture 2" descr="Hình ảnh phương tiện giao thông">
            <a:extLst>
              <a:ext uri="{FF2B5EF4-FFF2-40B4-BE49-F238E27FC236}">
                <a16:creationId xmlns:a16="http://schemas.microsoft.com/office/drawing/2014/main" id="{31E044A0-9A08-4284-893D-50C5E451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74" b="97436" l="4167" r="95833">
                        <a14:foregroundMark x1="57407" y1="4274" x2="57407" y2="4274"/>
                        <a14:foregroundMark x1="4167" y1="73077" x2="4167" y2="73077"/>
                        <a14:foregroundMark x1="24074" y1="86325" x2="24074" y2="86325"/>
                        <a14:foregroundMark x1="34722" y1="96154" x2="34722" y2="96154"/>
                        <a14:foregroundMark x1="54167" y1="97436" x2="54167" y2="97436"/>
                        <a14:foregroundMark x1="95833" y1="88889" x2="95833" y2="88889"/>
                        <a14:foregroundMark x1="48148" y1="83333" x2="48148" y2="83333"/>
                        <a14:foregroundMark x1="40278" y1="85043" x2="40278" y2="85043"/>
                        <a14:foregroundMark x1="58796" y1="87179" x2="58796" y2="8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7" y="4325859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ự ĐộNg Phương Tiện Giao Thông - Miễn Phí vector hình ảnh trên Pixabay -  Pixabay">
            <a:extLst>
              <a:ext uri="{FF2B5EF4-FFF2-40B4-BE49-F238E27FC236}">
                <a16:creationId xmlns:a16="http://schemas.microsoft.com/office/drawing/2014/main" id="{E9FED927-12CF-4798-A8DC-E886CA51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36" y="4583796"/>
            <a:ext cx="2838883" cy="19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 - Hình Ảnh Phương Tiện Giao Thông - Free Transparent PNG Download - PNGkey">
            <a:extLst>
              <a:ext uri="{FF2B5EF4-FFF2-40B4-BE49-F238E27FC236}">
                <a16:creationId xmlns:a16="http://schemas.microsoft.com/office/drawing/2014/main" id="{B40DEB84-F302-4780-A573-8F2C2DF9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83" b="94022" l="2198" r="94139">
                        <a14:foregroundMark x1="6960" y1="67391" x2="6960" y2="67391"/>
                        <a14:foregroundMark x1="2564" y1="69022" x2="2564" y2="69022"/>
                        <a14:foregroundMark x1="15385" y1="86957" x2="15385" y2="86957"/>
                        <a14:foregroundMark x1="23077" y1="81522" x2="23077" y2="81522"/>
                        <a14:foregroundMark x1="23077" y1="94022" x2="23077" y2="94022"/>
                        <a14:foregroundMark x1="84615" y1="85326" x2="84615" y2="85326"/>
                        <a14:foregroundMark x1="94139" y1="62500" x2="94139" y2="62500"/>
                        <a14:foregroundMark x1="73626" y1="9783" x2="73626" y2="9783"/>
                        <a14:foregroundMark x1="75092" y1="15217" x2="75092" y2="15217"/>
                        <a14:foregroundMark x1="89377" y1="71196" x2="88645" y2="68478"/>
                        <a14:foregroundMark x1="74725" y1="42391" x2="74725" y2="42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25" y="4426030"/>
            <a:ext cx="2600325" cy="190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9DA222-B3BB-4FD6-B60C-41441CD5096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1">
                  <p14:trim st="2271" end="399.13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96456" y="209400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ACF0A3-CC4F-4596-977C-E56E7667C70C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50892" y="4583796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7761D0-327F-42EE-904A-5155B2767F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88" b="97312" l="0" r="98524">
                        <a14:foregroundMark x1="21033" y1="51075" x2="21033" y2="51075"/>
                        <a14:foregroundMark x1="15498" y1="65054" x2="15498" y2="65054"/>
                        <a14:foregroundMark x1="7011" y1="56452" x2="7011" y2="56452"/>
                        <a14:foregroundMark x1="2583" y1="50000" x2="2583" y2="50000"/>
                        <a14:foregroundMark x1="4797" y1="74731" x2="4797" y2="74731"/>
                        <a14:foregroundMark x1="10701" y1="82796" x2="10701" y2="82796"/>
                        <a14:foregroundMark x1="2214" y1="86559" x2="2214" y2="86559"/>
                        <a14:foregroundMark x1="2583" y1="84946" x2="2583" y2="84946"/>
                        <a14:foregroundMark x1="5166" y1="79570" x2="5166" y2="79570"/>
                        <a14:foregroundMark x1="5904" y1="70968" x2="5904" y2="70968"/>
                        <a14:foregroundMark x1="24723" y1="95699" x2="24723" y2="95699"/>
                        <a14:foregroundMark x1="94834" y1="80108" x2="94834" y2="80108"/>
                        <a14:foregroundMark x1="92989" y1="69355" x2="92989" y2="69355"/>
                        <a14:foregroundMark x1="95203" y1="82796" x2="95203" y2="82796"/>
                        <a14:foregroundMark x1="75646" y1="90323" x2="75646" y2="90323"/>
                        <a14:foregroundMark x1="61993" y1="94086" x2="61993" y2="94086"/>
                        <a14:foregroundMark x1="36162" y1="97849" x2="36162" y2="97849"/>
                        <a14:foregroundMark x1="98524" y1="75806" x2="98524" y2="75806"/>
                        <a14:foregroundMark x1="18450" y1="50000" x2="18450" y2="50000"/>
                        <a14:foregroundMark x1="30627" y1="50000" x2="30627" y2="50000"/>
                        <a14:foregroundMark x1="19188" y1="40860" x2="19188" y2="40860"/>
                        <a14:foregroundMark x1="21033" y1="37097" x2="21033" y2="37097"/>
                        <a14:foregroundMark x1="21033" y1="37097" x2="21033" y2="37097"/>
                        <a14:foregroundMark x1="21033" y1="37097" x2="21033" y2="37097"/>
                        <a14:foregroundMark x1="24354" y1="47849" x2="24354" y2="47849"/>
                        <a14:foregroundMark x1="24354" y1="47849" x2="24354" y2="47849"/>
                        <a14:foregroundMark x1="24354" y1="47849" x2="24354" y2="47849"/>
                        <a14:foregroundMark x1="24354" y1="47849" x2="24354" y2="47849"/>
                        <a14:foregroundMark x1="24354" y1="47849" x2="24354" y2="47849"/>
                        <a14:foregroundMark x1="13653" y1="55376" x2="13653" y2="55376"/>
                        <a14:foregroundMark x1="9963" y1="50000" x2="9963" y2="50000"/>
                        <a14:foregroundMark x1="8856" y1="49462" x2="8856" y2="49462"/>
                        <a14:foregroundMark x1="9594" y1="41935" x2="9594" y2="41935"/>
                        <a14:foregroundMark x1="19557" y1="33871" x2="19557" y2="33871"/>
                        <a14:foregroundMark x1="53875" y1="4839" x2="53875" y2="4839"/>
                        <a14:foregroundMark x1="53506" y1="2688" x2="53506" y2="2688"/>
                        <a14:foregroundMark x1="54613" y1="20968" x2="54613" y2="20968"/>
                        <a14:foregroundMark x1="53506" y1="27957" x2="53506" y2="27957"/>
                        <a14:foregroundMark x1="55720" y1="24194" x2="55720" y2="24194"/>
                        <a14:foregroundMark x1="54982" y1="22581" x2="54982" y2="22581"/>
                        <a14:foregroundMark x1="87823" y1="33333" x2="87823" y2="33333"/>
                        <a14:foregroundMark x1="86347" y1="44086" x2="86347" y2="44086"/>
                        <a14:foregroundMark x1="84133" y1="38172" x2="84133" y2="38172"/>
                        <a14:foregroundMark x1="84133" y1="38172" x2="84133" y2="38172"/>
                        <a14:foregroundMark x1="83764" y1="38172" x2="83764" y2="38172"/>
                        <a14:foregroundMark x1="83026" y1="37097" x2="83026" y2="37097"/>
                        <a14:foregroundMark x1="83764" y1="31720" x2="83764" y2="31720"/>
                        <a14:foregroundMark x1="83764" y1="31720" x2="83764" y2="31720"/>
                        <a14:foregroundMark x1="83764" y1="31720" x2="83764" y2="31720"/>
                        <a14:foregroundMark x1="83764" y1="31720" x2="83764" y2="31720"/>
                        <a14:foregroundMark x1="91513" y1="43548" x2="91513" y2="43548"/>
                        <a14:foregroundMark x1="37638" y1="53226" x2="37638" y2="53226"/>
                        <a14:foregroundMark x1="21771" y1="45699" x2="21771" y2="45699"/>
                        <a14:foregroundMark x1="21771" y1="45699" x2="21771" y2="45699"/>
                        <a14:foregroundMark x1="21771" y1="45699" x2="21771" y2="45699"/>
                        <a14:foregroundMark x1="5166" y1="44086" x2="5166" y2="44086"/>
                        <a14:foregroundMark x1="15498" y1="38172" x2="15498" y2="38172"/>
                        <a14:foregroundMark x1="32841" y1="36559" x2="32841" y2="36559"/>
                        <a14:foregroundMark x1="19188" y1="44086" x2="19188" y2="44086"/>
                        <a14:foregroundMark x1="19188" y1="44086" x2="19188" y2="44086"/>
                        <a14:foregroundMark x1="16974" y1="44086" x2="16974" y2="44086"/>
                        <a14:foregroundMark x1="16605" y1="44086" x2="16605" y2="44086"/>
                        <a14:foregroundMark x1="14391" y1="44086" x2="14391" y2="44086"/>
                        <a14:foregroundMark x1="14391" y1="44086" x2="14391" y2="44086"/>
                        <a14:foregroundMark x1="13284" y1="43548" x2="13284" y2="43548"/>
                        <a14:foregroundMark x1="7011" y1="47849" x2="7011" y2="47849"/>
                        <a14:foregroundMark x1="9963" y1="47849" x2="9963" y2="47849"/>
                        <a14:foregroundMark x1="10701" y1="46237" x2="10701" y2="46237"/>
                        <a14:foregroundMark x1="10701" y1="46237" x2="10701" y2="46237"/>
                        <a14:foregroundMark x1="10701" y1="46237" x2="10701" y2="46237"/>
                        <a14:foregroundMark x1="9963" y1="46237" x2="9963" y2="46237"/>
                        <a14:foregroundMark x1="11808" y1="46237" x2="11808" y2="46237"/>
                        <a14:foregroundMark x1="16974" y1="61828" x2="16974" y2="61828"/>
                        <a14:foregroundMark x1="16605" y1="54301" x2="16605" y2="54301"/>
                        <a14:foregroundMark x1="15498" y1="52688" x2="15498" y2="52688"/>
                        <a14:foregroundMark x1="14391" y1="43548" x2="14391" y2="43548"/>
                        <a14:foregroundMark x1="12177" y1="47312" x2="12177" y2="47312"/>
                        <a14:foregroundMark x1="12177" y1="47312" x2="12177" y2="47312"/>
                        <a14:foregroundMark x1="14391" y1="48925" x2="14391" y2="48925"/>
                        <a14:foregroundMark x1="14391" y1="48925" x2="14391" y2="48925"/>
                        <a14:foregroundMark x1="14391" y1="48925" x2="23247" y2="44624"/>
                        <a14:foregroundMark x1="24354" y1="51613" x2="24354" y2="51613"/>
                        <a14:foregroundMark x1="24354" y1="51613" x2="24354" y2="51613"/>
                        <a14:foregroundMark x1="25461" y1="53226" x2="25461" y2="53226"/>
                        <a14:foregroundMark x1="25461" y1="53226" x2="25461" y2="53226"/>
                        <a14:foregroundMark x1="28044" y1="48925" x2="28044" y2="48925"/>
                        <a14:foregroundMark x1="28044" y1="48925" x2="28044" y2="48925"/>
                        <a14:foregroundMark x1="28044" y1="48925" x2="28044" y2="48925"/>
                        <a14:foregroundMark x1="29151" y1="48925" x2="29151" y2="48925"/>
                        <a14:foregroundMark x1="29151" y1="48925" x2="29151" y2="48925"/>
                        <a14:foregroundMark x1="26568" y1="42473" x2="26568" y2="42473"/>
                        <a14:foregroundMark x1="26568" y1="42473" x2="26568" y2="42473"/>
                        <a14:foregroundMark x1="26568" y1="42473" x2="26568" y2="42473"/>
                        <a14:foregroundMark x1="25461" y1="41935" x2="25461" y2="41935"/>
                        <a14:foregroundMark x1="25461" y1="41935" x2="25461" y2="41935"/>
                        <a14:foregroundMark x1="21033" y1="32258" x2="21033" y2="32258"/>
                        <a14:foregroundMark x1="52399" y1="24194" x2="52399" y2="24194"/>
                        <a14:foregroundMark x1="52399" y1="24194" x2="52399" y2="24194"/>
                        <a14:foregroundMark x1="50923" y1="23118" x2="50923" y2="23118"/>
                        <a14:foregroundMark x1="50923" y1="20968" x2="50923" y2="20968"/>
                        <a14:foregroundMark x1="51292" y1="8602" x2="51292" y2="8602"/>
                        <a14:foregroundMark x1="50923" y1="21505" x2="50923" y2="21505"/>
                        <a14:foregroundMark x1="54613" y1="20430" x2="54613" y2="20430"/>
                        <a14:foregroundMark x1="54613" y1="20430" x2="54613" y2="20430"/>
                        <a14:foregroundMark x1="54613" y1="20430" x2="54613" y2="20430"/>
                        <a14:foregroundMark x1="54613" y1="20430" x2="54613" y2="20430"/>
                        <a14:foregroundMark x1="54613" y1="20430" x2="54613" y2="20430"/>
                        <a14:foregroundMark x1="54613" y1="20430" x2="54613" y2="20430"/>
                        <a14:foregroundMark x1="71956" y1="47312" x2="71956" y2="47312"/>
                        <a14:foregroundMark x1="68635" y1="49462" x2="68635" y2="49462"/>
                        <a14:foregroundMark x1="68635" y1="49462" x2="68635" y2="49462"/>
                        <a14:foregroundMark x1="52030" y1="47849" x2="52030" y2="47849"/>
                        <a14:foregroundMark x1="51292" y1="48925" x2="51292" y2="48925"/>
                        <a14:foregroundMark x1="56458" y1="51075" x2="56458" y2="51075"/>
                        <a14:foregroundMark x1="56458" y1="51075" x2="56458" y2="51075"/>
                        <a14:foregroundMark x1="56458" y1="51075" x2="56458" y2="51075"/>
                        <a14:foregroundMark x1="64945" y1="48925" x2="64945" y2="48925"/>
                        <a14:foregroundMark x1="63100" y1="50000" x2="63100" y2="50000"/>
                        <a14:foregroundMark x1="56458" y1="51075" x2="56458" y2="51075"/>
                        <a14:foregroundMark x1="58303" y1="51075" x2="68266" y2="47849"/>
                        <a14:foregroundMark x1="40221" y1="53226" x2="87085" y2="41398"/>
                        <a14:foregroundMark x1="87085" y1="41398" x2="37638" y2="27957"/>
                        <a14:foregroundMark x1="37638" y1="27957" x2="40590" y2="32258"/>
                        <a14:foregroundMark x1="25461" y1="46237" x2="26568" y2="42473"/>
                        <a14:foregroundMark x1="19557" y1="42473" x2="39852" y2="42473"/>
                        <a14:foregroundMark x1="39852" y1="42473" x2="52768" y2="19892"/>
                        <a14:foregroundMark x1="52768" y1="19892" x2="88930" y2="39247"/>
                        <a14:foregroundMark x1="36531" y1="53226" x2="27675" y2="51613"/>
                        <a14:foregroundMark x1="26937" y1="42473" x2="32841" y2="52688"/>
                        <a14:foregroundMark x1="16974" y1="41935" x2="27675" y2="36559"/>
                        <a14:foregroundMark x1="83764" y1="33333" x2="87454" y2="34946"/>
                        <a14:foregroundMark x1="91513" y1="39247" x2="91513" y2="39247"/>
                        <a14:foregroundMark x1="90037" y1="38172" x2="90037" y2="38172"/>
                        <a14:foregroundMark x1="54982" y1="24731" x2="54982" y2="24731"/>
                        <a14:foregroundMark x1="52768" y1="21505" x2="52768" y2="21505"/>
                        <a14:foregroundMark x1="53875" y1="21505" x2="53875" y2="21505"/>
                        <a14:foregroundMark x1="53875" y1="21505" x2="53875" y2="21505"/>
                        <a14:foregroundMark x1="53875" y1="21505" x2="53875" y2="21505"/>
                        <a14:foregroundMark x1="53875" y1="21505" x2="53875" y2="21505"/>
                        <a14:foregroundMark x1="53875" y1="21505" x2="53875" y2="215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8513" y="4426030"/>
            <a:ext cx="2812532" cy="19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0547 -0.34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73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0677 -0.356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043 -0.386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93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573 -0.3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1625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47" y="131817"/>
            <a:ext cx="708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err="1"/>
              <a:t>hình</a:t>
            </a:r>
            <a:r>
              <a:rPr lang="en-US" sz="3600"/>
              <a:t> ảnh</a:t>
            </a:r>
            <a:endParaRPr lang="en-US" sz="3600" dirty="0"/>
          </a:p>
          <a:p>
            <a:pPr algn="ctr"/>
            <a:r>
              <a:rPr lang="en-US" sz="3600"/>
              <a:t>Phương tiện giao thông đường thuỷ.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39362" y="3730583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AD43D4-994C-4F65-9F11-1964EA85430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11200" y="5208967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417539-A1FF-4CC2-A2DA-BB9655AAA2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76598" y="377879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CA8CAC-B726-435B-A3BE-6FF09D63E5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665" y="98826"/>
            <a:ext cx="2915682" cy="1552575"/>
          </a:xfrm>
          <a:prstGeom prst="rect">
            <a:avLst/>
          </a:prstGeom>
        </p:spPr>
      </p:pic>
      <p:pic>
        <p:nvPicPr>
          <p:cNvPr id="2050" name="Picture 2" descr="Tranh tô màu phương tiện giao thông đẹp, đa dạng các chủng loại | Phương  tiện, Giao thông, Giáo">
            <a:extLst>
              <a:ext uri="{FF2B5EF4-FFF2-40B4-BE49-F238E27FC236}">
                <a16:creationId xmlns:a16="http://schemas.microsoft.com/office/drawing/2014/main" id="{CF881EB0-779B-4481-B087-C4EF81E82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968" b="91935" l="25092" r="83026">
                        <a14:foregroundMark x1="47970" y1="22043" x2="47970" y2="22043"/>
                        <a14:foregroundMark x1="78598" y1="70968" x2="78598" y2="70968"/>
                        <a14:foregroundMark x1="79336" y1="83871" x2="79336" y2="83871"/>
                        <a14:foregroundMark x1="26937" y1="66667" x2="26937" y2="66667"/>
                        <a14:foregroundMark x1="34686" y1="66129" x2="34686" y2="66129"/>
                        <a14:foregroundMark x1="39483" y1="59140" x2="39483" y2="59140"/>
                        <a14:foregroundMark x1="38376" y1="62366" x2="38376" y2="62366"/>
                        <a14:foregroundMark x1="40221" y1="72581" x2="40221" y2="72581"/>
                        <a14:foregroundMark x1="57565" y1="32258" x2="57565" y2="32258"/>
                        <a14:foregroundMark x1="57934" y1="33871" x2="57934" y2="33871"/>
                        <a14:foregroundMark x1="64207" y1="30645" x2="64207" y2="30645"/>
                        <a14:foregroundMark x1="81919" y1="74731" x2="81919" y2="74731"/>
                        <a14:foregroundMark x1="69004" y1="92473" x2="69004" y2="92473"/>
                        <a14:foregroundMark x1="66052" y1="74731" x2="66052" y2="74731"/>
                        <a14:foregroundMark x1="67897" y1="83333" x2="67897" y2="83333"/>
                        <a14:foregroundMark x1="62362" y1="74731" x2="62362" y2="74731"/>
                        <a14:foregroundMark x1="62362" y1="74731" x2="62362" y2="74731"/>
                        <a14:foregroundMark x1="62362" y1="74731" x2="62362" y2="74731"/>
                        <a14:foregroundMark x1="62731" y1="84409" x2="83026" y2="89785"/>
                        <a14:foregroundMark x1="67159" y1="70968" x2="64945" y2="71505"/>
                        <a14:foregroundMark x1="70111" y1="69355" x2="70111" y2="69355"/>
                        <a14:foregroundMark x1="72325" y1="75269" x2="72325" y2="75269"/>
                        <a14:foregroundMark x1="75646" y1="81720" x2="75646" y2="81720"/>
                        <a14:foregroundMark x1="75646" y1="81720" x2="75646" y2="81720"/>
                        <a14:foregroundMark x1="31734" y1="65591" x2="31734" y2="67742"/>
                        <a14:foregroundMark x1="43911" y1="70968" x2="43911" y2="70968"/>
                        <a14:foregroundMark x1="42804" y1="68280" x2="42804" y2="68280"/>
                        <a14:foregroundMark x1="45756" y1="66667" x2="45756" y2="66667"/>
                        <a14:foregroundMark x1="33210" y1="73656" x2="33210" y2="73656"/>
                        <a14:foregroundMark x1="33210" y1="74731" x2="33210" y2="74731"/>
                        <a14:foregroundMark x1="29889" y1="74731" x2="29889" y2="74731"/>
                        <a14:foregroundMark x1="28782" y1="67742" x2="28782" y2="67742"/>
                        <a14:foregroundMark x1="28782" y1="60753" x2="28782" y2="60753"/>
                        <a14:foregroundMark x1="34317" y1="60753" x2="34317" y2="60753"/>
                        <a14:foregroundMark x1="29889" y1="61290" x2="29889" y2="61290"/>
                        <a14:foregroundMark x1="35424" y1="58602" x2="35424" y2="58602"/>
                        <a14:foregroundMark x1="37269" y1="68280" x2="37269" y2="68280"/>
                        <a14:foregroundMark x1="34686" y1="74731" x2="34686" y2="74731"/>
                        <a14:foregroundMark x1="65314" y1="69892" x2="65314" y2="69892"/>
                        <a14:foregroundMark x1="67528" y1="62903" x2="67528" y2="62903"/>
                        <a14:foregroundMark x1="64207" y1="63978" x2="64207" y2="63978"/>
                        <a14:foregroundMark x1="75646" y1="68280" x2="75646" y2="68280"/>
                        <a14:foregroundMark x1="72325" y1="66129" x2="72325" y2="66129"/>
                        <a14:foregroundMark x1="71956" y1="66129" x2="71956" y2="66129"/>
                        <a14:foregroundMark x1="71218" y1="66129" x2="71218" y2="66129"/>
                        <a14:foregroundMark x1="71218" y1="66129" x2="71218" y2="66129"/>
                        <a14:foregroundMark x1="71218" y1="66129" x2="71218" y2="66129"/>
                        <a14:foregroundMark x1="71218" y1="66129" x2="71218" y2="66129"/>
                        <a14:foregroundMark x1="71218" y1="66129" x2="71218" y2="66129"/>
                        <a14:foregroundMark x1="71218" y1="66129" x2="71218" y2="66129"/>
                        <a14:foregroundMark x1="71218" y1="82258" x2="71218" y2="82258"/>
                        <a14:foregroundMark x1="74539" y1="80645" x2="74539" y2="80645"/>
                        <a14:foregroundMark x1="78229" y1="80645" x2="78229" y2="80645"/>
                        <a14:foregroundMark x1="77122" y1="77957" x2="77122" y2="77957"/>
                        <a14:foregroundMark x1="75646" y1="73656" x2="75646" y2="73656"/>
                        <a14:foregroundMark x1="75646" y1="73656" x2="75646" y2="73656"/>
                        <a14:foregroundMark x1="69004" y1="67742" x2="69004" y2="67742"/>
                        <a14:foregroundMark x1="65314" y1="66129" x2="65314" y2="66129"/>
                        <a14:foregroundMark x1="61255" y1="71505" x2="61255" y2="71505"/>
                        <a14:foregroundMark x1="62362" y1="83333" x2="62362" y2="83333"/>
                        <a14:foregroundMark x1="62362" y1="78495" x2="62362" y2="78495"/>
                        <a14:foregroundMark x1="60517" y1="33871" x2="60517" y2="33871"/>
                        <a14:foregroundMark x1="58672" y1="39247" x2="58672" y2="39247"/>
                        <a14:foregroundMark x1="58672" y1="34409" x2="58672" y2="34409"/>
                        <a14:foregroundMark x1="53137" y1="24731" x2="53137" y2="24731"/>
                        <a14:foregroundMark x1="50185" y1="22043" x2="50185" y2="22043"/>
                        <a14:foregroundMark x1="62362" y1="25269" x2="62362" y2="25269"/>
                        <a14:foregroundMark x1="63469" y1="25269" x2="63469" y2="25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15316" r="15002"/>
          <a:stretch/>
        </p:blipFill>
        <p:spPr bwMode="auto">
          <a:xfrm>
            <a:off x="89024" y="4735773"/>
            <a:ext cx="2491062" cy="21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ách Từ Điển Hình Ảnh Cho Bé - Phương Tiện Giao Thông - FAHASA.COM">
            <a:extLst>
              <a:ext uri="{FF2B5EF4-FFF2-40B4-BE49-F238E27FC236}">
                <a16:creationId xmlns:a16="http://schemas.microsoft.com/office/drawing/2014/main" id="{E5043703-89FC-406D-8B03-4BA7E548C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0041" b="92227" l="10000" r="90000">
                        <a14:foregroundMark x1="31111" y1="64286" x2="31111" y2="64286"/>
                        <a14:foregroundMark x1="36889" y1="66518" x2="36889" y2="66518"/>
                        <a14:foregroundMark x1="16000" y1="75446" x2="16000" y2="75446"/>
                        <a14:foregroundMark x1="16444" y1="70982" x2="16444" y2="70982"/>
                        <a14:foregroundMark x1="50667" y1="70982" x2="50667" y2="70982"/>
                        <a14:foregroundMark x1="54222" y1="66964" x2="54222" y2="66964"/>
                        <a14:foregroundMark x1="56000" y1="46429" x2="56000" y2="46429"/>
                        <a14:foregroundMark x1="44444" y1="49554" x2="44444" y2="49554"/>
                        <a14:foregroundMark x1="58667" y1="45982" x2="58667" y2="45982"/>
                        <a14:foregroundMark x1="70667" y1="45089" x2="70667" y2="45089"/>
                        <a14:foregroundMark x1="70667" y1="48661" x2="70667" y2="48661"/>
                        <a14:foregroundMark x1="75111" y1="48661" x2="75111" y2="48661"/>
                        <a14:foregroundMark x1="69778" y1="44643" x2="69778" y2="44643"/>
                        <a14:foregroundMark x1="72444" y1="46429" x2="72444" y2="46429"/>
                        <a14:foregroundMark x1="73333" y1="46429" x2="73333" y2="46429"/>
                        <a14:foregroundMark x1="72000" y1="46429" x2="72000" y2="46429"/>
                        <a14:foregroundMark x1="66667" y1="43304" x2="66667" y2="43304"/>
                        <a14:foregroundMark x1="50222" y1="43304" x2="50222" y2="43304"/>
                        <a14:foregroundMark x1="40444" y1="46429" x2="40444" y2="46429"/>
                        <a14:foregroundMark x1="35111" y1="52232" x2="35111" y2="52232"/>
                        <a14:foregroundMark x1="44444" y1="65625" x2="44444" y2="65625"/>
                        <a14:foregroundMark x1="80000" y1="63839" x2="80000" y2="63839"/>
                        <a14:foregroundMark x1="66222" y1="67857" x2="66222" y2="6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8"/>
          <a:stretch/>
        </p:blipFill>
        <p:spPr bwMode="auto">
          <a:xfrm>
            <a:off x="5626182" y="4304209"/>
            <a:ext cx="3203919" cy="30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MẦM NON: HÌNH ẢNH PHƯƠNG TIỆN GIAO THÔNG ĐƯỜNG THỦY - TÀU THUYỀN">
            <a:extLst>
              <a:ext uri="{FF2B5EF4-FFF2-40B4-BE49-F238E27FC236}">
                <a16:creationId xmlns:a16="http://schemas.microsoft.com/office/drawing/2014/main" id="{F3EF356A-A10F-4B5B-B9E2-DF5C9AF91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011" b="89617" l="9818" r="89818">
                        <a14:foregroundMark x1="45818" y1="6011" x2="45818" y2="6011"/>
                        <a14:foregroundMark x1="43636" y1="55738" x2="43636" y2="55738"/>
                        <a14:foregroundMark x1="45091" y1="36612" x2="45091" y2="36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5" r="18521" b="5899"/>
          <a:stretch/>
        </p:blipFill>
        <p:spPr bwMode="auto">
          <a:xfrm>
            <a:off x="3096347" y="4623464"/>
            <a:ext cx="2491062" cy="21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A6E223-0AA4-402C-88F0-BEF0E0C02E9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38000" y1="78571" x2="38000" y2="78571"/>
                        <a14:foregroundMark x1="34000" y1="78571" x2="34000" y2="78571"/>
                        <a14:foregroundMark x1="31333" y1="78571" x2="31333" y2="78571"/>
                        <a14:foregroundMark x1="28667" y1="78571" x2="28667" y2="78571"/>
                        <a14:foregroundMark x1="34000" y1="83333" x2="34000" y2="83333"/>
                        <a14:foregroundMark x1="41333" y1="84524" x2="41333" y2="84524"/>
                        <a14:foregroundMark x1="49000" y1="14881" x2="49000" y2="14881"/>
                        <a14:foregroundMark x1="43000" y1="14881" x2="43000" y2="14881"/>
                        <a14:foregroundMark x1="32667" y1="22619" x2="32667" y2="22619"/>
                        <a14:foregroundMark x1="30667" y1="26190" x2="30667" y2="26190"/>
                        <a14:foregroundMark x1="25000" y1="42262" x2="25000" y2="42262"/>
                        <a14:foregroundMark x1="73333" y1="34524" x2="73333" y2="34524"/>
                        <a14:foregroundMark x1="72333" y1="54762" x2="85667" y2="60714"/>
                        <a14:foregroundMark x1="69000" y1="72619" x2="69000" y2="72619"/>
                      </a14:backgroundRemoval>
                    </a14:imgEffect>
                  </a14:imgLayer>
                </a14:imgProps>
              </a:ext>
            </a:extLst>
          </a:blip>
          <a:srcRect l="20941" r="19856"/>
          <a:stretch/>
        </p:blipFill>
        <p:spPr>
          <a:xfrm>
            <a:off x="9239534" y="4426992"/>
            <a:ext cx="2743200" cy="24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0586 -0.4199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20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00287 -0.4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11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00013 -0.417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088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00703 -0.376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88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40" dur="24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3501" y="131817"/>
            <a:ext cx="7513962" cy="120032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err="1"/>
              <a:t>ảnh</a:t>
            </a:r>
            <a:r>
              <a:rPr lang="en-US" sz="3600"/>
              <a:t> phương tiện giao thông đường hàng không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97366" y="2977805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06400" y="663791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27681" y="3786909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97366" y="2374069"/>
            <a:ext cx="406400" cy="406400"/>
          </a:xfrm>
          <a:prstGeom prst="rect">
            <a:avLst/>
          </a:prstGeom>
        </p:spPr>
      </p:pic>
      <p:pic>
        <p:nvPicPr>
          <p:cNvPr id="3074" name="Picture 2" descr="KPKH: Phương tiện giao thông đường hàng không">
            <a:extLst>
              <a:ext uri="{FF2B5EF4-FFF2-40B4-BE49-F238E27FC236}">
                <a16:creationId xmlns:a16="http://schemas.microsoft.com/office/drawing/2014/main" id="{3A2BB26F-51E5-4F1B-B4F0-AEE00B188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" y="0"/>
            <a:ext cx="2494337" cy="16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F41BE7-7A78-43A2-955A-CDCB561AB53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05018" y="-304800"/>
            <a:ext cx="609600" cy="609600"/>
          </a:xfrm>
          <a:prstGeom prst="rect">
            <a:avLst/>
          </a:prstGeom>
        </p:spPr>
      </p:pic>
      <p:pic>
        <p:nvPicPr>
          <p:cNvPr id="3078" name="Picture 6" descr="TRANH MẦM NON: GIAO THÔNG">
            <a:extLst>
              <a:ext uri="{FF2B5EF4-FFF2-40B4-BE49-F238E27FC236}">
                <a16:creationId xmlns:a16="http://schemas.microsoft.com/office/drawing/2014/main" id="{FF5CA3B2-12AD-4065-BD0F-AAAB3B67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31" b="89691" l="4247" r="93050">
                        <a14:foregroundMark x1="49807" y1="3093" x2="49807" y2="3093"/>
                        <a14:foregroundMark x1="90734" y1="9794" x2="90734" y2="9794"/>
                        <a14:foregroundMark x1="92278" y1="1546" x2="92278" y2="1546"/>
                        <a14:foregroundMark x1="66795" y1="78351" x2="66795" y2="78351"/>
                        <a14:foregroundMark x1="76834" y1="85052" x2="76834" y2="85052"/>
                        <a14:foregroundMark x1="84942" y1="76289" x2="84942" y2="76289"/>
                        <a14:foregroundMark x1="78764" y1="76289" x2="78764" y2="76289"/>
                        <a14:foregroundMark x1="69112" y1="74742" x2="69112" y2="74742"/>
                        <a14:foregroundMark x1="68340" y1="79381" x2="68340" y2="79381"/>
                        <a14:foregroundMark x1="68340" y1="79381" x2="68340" y2="79381"/>
                        <a14:foregroundMark x1="68340" y1="79381" x2="68340" y2="79381"/>
                        <a14:foregroundMark x1="68340" y1="79381" x2="68340" y2="79381"/>
                        <a14:foregroundMark x1="70270" y1="80928" x2="70270" y2="80928"/>
                        <a14:foregroundMark x1="78378" y1="84536" x2="78378" y2="84536"/>
                        <a14:foregroundMark x1="85714" y1="84536" x2="85714" y2="84536"/>
                        <a14:foregroundMark x1="93436" y1="84536" x2="93436" y2="84536"/>
                        <a14:foregroundMark x1="11969" y1="52062" x2="11969" y2="52062"/>
                        <a14:foregroundMark x1="31274" y1="18557" x2="31274" y2="18557"/>
                        <a14:foregroundMark x1="20463" y1="13402" x2="20463" y2="13402"/>
                        <a14:foregroundMark x1="4247" y1="16495" x2="4247" y2="16495"/>
                        <a14:foregroundMark x1="5792" y1="11856" x2="5792" y2="11856"/>
                        <a14:foregroundMark x1="5792" y1="11856" x2="5792" y2="11856"/>
                        <a14:foregroundMark x1="15444" y1="13402" x2="15444" y2="13402"/>
                        <a14:foregroundMark x1="15444" y1="13402" x2="15444" y2="13402"/>
                        <a14:foregroundMark x1="24710" y1="27835" x2="24710" y2="27835"/>
                        <a14:foregroundMark x1="24710" y1="27835" x2="22394" y2="11340"/>
                        <a14:foregroundMark x1="27413" y1="14948" x2="22008" y2="14433"/>
                        <a14:foregroundMark x1="41699" y1="23711" x2="41699" y2="23711"/>
                        <a14:foregroundMark x1="42471" y1="23711" x2="42471" y2="23711"/>
                        <a14:foregroundMark x1="45174" y1="23711" x2="45174" y2="23711"/>
                        <a14:foregroundMark x1="45946" y1="20103" x2="45946" y2="20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37" y="4793120"/>
            <a:ext cx="310273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ình ảnh miễn phí: đầu máy, phương tiện giao thông, đường sắt, hành khách,  toa xe, cầm, núi">
            <a:extLst>
              <a:ext uri="{FF2B5EF4-FFF2-40B4-BE49-F238E27FC236}">
                <a16:creationId xmlns:a16="http://schemas.microsoft.com/office/drawing/2014/main" id="{DBF10760-9830-4230-998B-BACE308F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45" b="90055" l="9353" r="93885">
                        <a14:foregroundMark x1="33453" y1="40331" x2="33453" y2="40331"/>
                        <a14:foregroundMark x1="34532" y1="38122" x2="34532" y2="38122"/>
                        <a14:foregroundMark x1="31655" y1="28729" x2="31655" y2="28729"/>
                        <a14:foregroundMark x1="36331" y1="34807" x2="36331" y2="34807"/>
                        <a14:foregroundMark x1="38849" y1="35359" x2="38849" y2="35359"/>
                        <a14:foregroundMark x1="41367" y1="37017" x2="41367" y2="37017"/>
                        <a14:foregroundMark x1="41367" y1="35912" x2="41367" y2="35912"/>
                        <a14:foregroundMark x1="41367" y1="35912" x2="41367" y2="35912"/>
                        <a14:foregroundMark x1="41367" y1="35912" x2="41367" y2="35912"/>
                        <a14:foregroundMark x1="33094" y1="35359" x2="33094" y2="35359"/>
                        <a14:foregroundMark x1="33094" y1="35359" x2="33094" y2="35359"/>
                        <a14:foregroundMark x1="70144" y1="55249" x2="70144" y2="55249"/>
                        <a14:foregroundMark x1="74101" y1="62983" x2="74101" y2="62983"/>
                        <a14:foregroundMark x1="74101" y1="62983" x2="74101" y2="62983"/>
                        <a14:foregroundMark x1="92086" y1="60221" x2="92086" y2="60221"/>
                        <a14:foregroundMark x1="93885" y1="59669" x2="93885" y2="59669"/>
                        <a14:foregroundMark x1="36331" y1="78453" x2="36331" y2="78453"/>
                        <a14:foregroundMark x1="33453" y1="86188" x2="33453" y2="86188"/>
                        <a14:foregroundMark x1="33094" y1="86740" x2="33094" y2="86740"/>
                        <a14:foregroundMark x1="33094" y1="86740" x2="33094" y2="86740"/>
                        <a14:foregroundMark x1="27698" y1="90055" x2="90647" y2="69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7" y="4498285"/>
            <a:ext cx="3430280" cy="21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ình ảnh Một Chiếc Máy Bay PNG , Va Li, Cuốn Sổ, Máy Bay PNG miễn phí tải  tập tin PSDComment và Vector">
            <a:extLst>
              <a:ext uri="{FF2B5EF4-FFF2-40B4-BE49-F238E27FC236}">
                <a16:creationId xmlns:a16="http://schemas.microsoft.com/office/drawing/2014/main" id="{435B3A9B-B998-437D-9F0C-555E19FC4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78" b="89778" l="5778" r="97333">
                        <a14:foregroundMark x1="6222" y1="40889" x2="6222" y2="40889"/>
                        <a14:foregroundMark x1="91556" y1="43556" x2="91556" y2="43556"/>
                        <a14:foregroundMark x1="97333" y1="40889" x2="97333" y2="40889"/>
                        <a14:foregroundMark x1="96889" y1="42222" x2="96889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34" y="4193309"/>
            <a:ext cx="3170034" cy="317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E6543204-23EA-4EDC-AE8D-AC10B6D0FB5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00218" y="4806792"/>
            <a:ext cx="406400" cy="406400"/>
          </a:xfrm>
          <a:prstGeom prst="rect">
            <a:avLst/>
          </a:prstGeom>
        </p:spPr>
      </p:pic>
      <p:pic>
        <p:nvPicPr>
          <p:cNvPr id="28" name="Picture 4" descr="Tự ĐộNg Phương Tiện Giao Thông - Miễn Phí vector hình ảnh trên Pixabay -  Pixabay">
            <a:extLst>
              <a:ext uri="{FF2B5EF4-FFF2-40B4-BE49-F238E27FC236}">
                <a16:creationId xmlns:a16="http://schemas.microsoft.com/office/drawing/2014/main" id="{5FBF6271-2F60-4F69-826D-CD6F1944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" y="4995081"/>
            <a:ext cx="2271309" cy="15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ố ồ">
            <a:hlinkClick r:id="" action="ppaction://media"/>
            <a:extLst>
              <a:ext uri="{FF2B5EF4-FFF2-40B4-BE49-F238E27FC236}">
                <a16:creationId xmlns:a16="http://schemas.microsoft.com/office/drawing/2014/main" id="{79FFE06B-E9E7-4E5B-B7FD-B105F162EBF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0391 -0.39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99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00052 -0.40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3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audio>
              <p:cMediaNode vol="2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0378 -0.462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312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0677 -0.356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78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7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-225083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9" name="Bản-ghi-Mới-3_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711" end="1031.79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2603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66</Words>
  <Application>Microsoft Office PowerPoint</Application>
  <PresentationFormat>Widescreen</PresentationFormat>
  <Paragraphs>12</Paragraphs>
  <Slides>5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</cp:lastModifiedBy>
  <cp:revision>119</cp:revision>
  <dcterms:created xsi:type="dcterms:W3CDTF">2023-02-10T01:34:50Z</dcterms:created>
  <dcterms:modified xsi:type="dcterms:W3CDTF">2024-02-25T03:51:02Z</dcterms:modified>
</cp:coreProperties>
</file>