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7D82-FD81-4795-9047-A5BDAED7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E3179-BC4F-471C-8574-8ABE8B7A1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F019-C392-42D5-89F2-45FAF15A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03225-0109-4507-BC26-1703459B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CA50-68D8-4A2B-9269-62D07B83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8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D28A-2AD6-4389-970B-A7DE0148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CF13C-6AAB-4637-8F4C-1BCFFEB03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F6581-E692-4984-876A-3DFE00F9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601C3-A6D8-4468-BC20-8FE1C40F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FB40-820F-443B-9C06-F65853B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5CEF1-00AE-4381-B2B1-A4C747861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16C7D-09A2-4707-A662-EC0EC2AC6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4A548-3D18-44B7-9503-2F9468D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75F-B809-4353-8371-AD2E245A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7506-7646-4623-9EC6-3B732120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3514-EAB2-4FC3-AA1C-1D3E29C9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20EED-B57D-4838-9856-A4EF64E69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71EAE-1EC9-4D6B-A442-8820B5E6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BCE2-AED5-4EE8-9D1F-1D70C3FD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8636C-59B3-479C-B8A9-03797BC0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0722-5FC5-42DA-94E9-5F985566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782E1-EAB2-4F25-8AD3-2F5A3F294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4719F-FB1C-4ADA-9BC3-B7C50A56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B890-9435-4FCB-9DEC-2ADD6C2E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37DD9-13B6-464D-953A-F3C5333F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4912-889C-4F6A-8AE7-E37E5546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6198B-9EC7-4558-8860-60C0BB3C8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45756-0927-461E-AF9E-E8A4DA8CC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66CB4-B1EC-49FC-BBC6-E9213BC6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CDCF4-8962-4518-B75D-D3751001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B7791-A9BE-4755-9A69-A3566A70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37CA-0B9C-4355-992D-6DB2495E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4FDD6-AE6F-4622-898D-A006CEEB8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2B195-BE2C-4848-B905-D734EFC3D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C9EC8-0D8E-4433-B095-3E4401AE4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DFCFA-7793-4EB9-9008-A288147D1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F877A-B9ED-4EEC-8899-2F6B0277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B3C47-DC88-4F0E-B240-47D63675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0EF44-1AA5-47E1-8D36-2184A8D3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6B01-E488-4CDF-BB63-F9372F6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CB31A-AE65-4CC6-9836-4FAACE43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AA565-38A0-4BEA-AD34-CCD16521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170E-1E86-4143-BA3C-49135198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94A71-4A12-4365-A051-E96A8B33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83C24-5F38-4906-99D1-5CEC2D52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BED04-38C0-4E59-9ED9-4DCA2449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5B70-C23B-440D-B547-4533E07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CF03-C906-4C03-B210-373692B8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DBFA-6404-451D-87D9-556DDB2BB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7008A-70A2-4EA5-9195-5BC8A38C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FC20-614B-495B-A3D5-6275D048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38861-BC6A-4455-A57C-6242078F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F3EC-BDB0-4AC8-B6BB-8DC1FCAD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7917D-3C1B-48CF-8736-14CFDF09A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923C7-5634-4F65-BA37-5A055CEFB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302F-EA24-4ED8-BABC-B1BD03EC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B2BF0-00B9-407D-887A-DA7B6057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23EB2-AEE1-44B2-A34A-A189F6F3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6F4B8-E5B1-476F-A5EC-1C0310C4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A3491-335E-4D2B-9806-62822897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85A7-50E4-4872-A216-BA9694349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1D8D-0B08-493D-8604-238E4BEADC9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F9264-7531-406A-BEAB-247412FF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CE8-A5CF-414F-BFF6-DD98960B8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93CB-7ECA-497F-848D-16F6F18C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A31210-9806-4A6E-87C0-EADC103C73E3}"/>
              </a:ext>
            </a:extLst>
          </p:cNvPr>
          <p:cNvSpPr txBox="1"/>
          <p:nvPr/>
        </p:nvSpPr>
        <p:spPr>
          <a:xfrm>
            <a:off x="740206" y="2481944"/>
            <a:ext cx="107115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3C4</a:t>
            </a:r>
          </a:p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EC07F-EF99-457F-BCFF-6BB3B55B6CFB}"/>
              </a:ext>
            </a:extLst>
          </p:cNvPr>
          <p:cNvSpPr txBox="1"/>
          <p:nvPr/>
        </p:nvSpPr>
        <p:spPr>
          <a:xfrm>
            <a:off x="3288179" y="1033152"/>
            <a:ext cx="561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A10B1-A5AE-42B3-9CF2-6AD55A00CE4A}"/>
              </a:ext>
            </a:extLst>
          </p:cNvPr>
          <p:cNvCxnSpPr/>
          <p:nvPr/>
        </p:nvCxnSpPr>
        <p:spPr>
          <a:xfrm>
            <a:off x="4429496" y="1606052"/>
            <a:ext cx="28144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6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89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7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87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6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24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62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33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23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07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2024-04-15T09:25:31Z</dcterms:created>
  <dcterms:modified xsi:type="dcterms:W3CDTF">2024-04-15T10:06:19Z</dcterms:modified>
</cp:coreProperties>
</file>