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8" r:id="rId2"/>
    <p:sldMasterId id="2147483670" r:id="rId3"/>
  </p:sldMasterIdLst>
  <p:sldIdLst>
    <p:sldId id="273" r:id="rId4"/>
    <p:sldId id="270" r:id="rId5"/>
    <p:sldId id="272" r:id="rId6"/>
    <p:sldId id="256" r:id="rId7"/>
    <p:sldId id="257" r:id="rId8"/>
  </p:sldIdLst>
  <p:sldSz cx="12192000" cy="6858000"/>
  <p:notesSz cx="6858000" cy="9144000"/>
  <p:embeddedFontLst>
    <p:embeddedFont>
      <p:font typeface="#9Slide02 Noi dung dai" panose="020B0604020202020204" charset="0"/>
      <p:regular r:id="rId9"/>
    </p:embeddedFont>
    <p:embeddedFont>
      <p:font typeface="#9Slide02 Tieu de dai" panose="020B0604020202020204" charset="0"/>
      <p:bold r:id="rId10"/>
    </p:embeddedFont>
    <p:embeddedFont>
      <p:font typeface="#9Slide03 Ample" panose="020B0604020202020204" charset="0"/>
      <p:regular r:id="rId11"/>
    </p:embeddedFont>
    <p:embeddedFont>
      <p:font typeface="#9Slide03 AmpleSoft Bold" panose="020B0604020202020204" charset="0"/>
      <p:regular r:id="rId12"/>
    </p:embeddedFont>
    <p:embeddedFont>
      <p:font typeface="Alfa Slab One" panose="020B0604020202020204" charset="0"/>
      <p:regular r:id="rId13"/>
    </p:embeddedFont>
    <p:embeddedFont>
      <p:font typeface="Coiny" panose="020B0604020202020204" charset="0"/>
      <p:regular r:id="rId14"/>
    </p:embeddedFont>
    <p:embeddedFont>
      <p:font typeface="Tahoma" panose="020B0604030504040204" pitchFamily="34" charset="0"/>
      <p:regular r:id="rId15"/>
      <p:bold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ED1C24"/>
    <a:srgbClr val="00AEEF"/>
    <a:srgbClr val="0095DA"/>
    <a:srgbClr val="FFF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2923" autoAdjust="0"/>
  </p:normalViewPr>
  <p:slideViewPr>
    <p:cSldViewPr showGuides="1">
      <p:cViewPr varScale="1">
        <p:scale>
          <a:sx n="81" d="100"/>
          <a:sy n="81" d="100"/>
        </p:scale>
        <p:origin x="75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font" Target="fonts/font3.fntdata"/><Relationship Id="rId5" Type="http://schemas.openxmlformats.org/officeDocument/2006/relationships/slide" Target="slides/slide2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326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055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382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262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285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220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354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40A84-8D20-46EE-99A6-DC7F1DC425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ED1C1F-DFEC-4D5B-A880-0892DBF442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F6F0D-4B40-44A1-B620-EA45CEEEC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0046C-0B87-4AEF-B8AF-D6092882DF35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DE9F7-6CF6-4833-A0CB-564DB409F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04B31-E4CD-4A93-8996-2CC130D50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6849B-CA0C-4A20-B2EC-9D1A7103A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15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42D28-4216-414F-ACD9-37ED26870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2BC39-948B-4073-A19B-757A5C422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FAE56-86F3-4147-AF2D-0B3E2B6F0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0046C-0B87-4AEF-B8AF-D6092882DF35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61172-EC38-4E5A-BC0B-EA6C49DDA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B7EDF-9D6B-4190-8DAB-C1E25BE9B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6849B-CA0C-4A20-B2EC-9D1A7103A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20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C4E09-4675-473C-BC52-7A2AC4EFD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699600-C5EE-42DD-A305-2D67880D2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61BF2-3F44-4561-9DB2-28050A576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0046C-0B87-4AEF-B8AF-D6092882DF35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A78DB-103C-43B7-A4BA-E062F9FE5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E9D854-B4AC-4298-92D1-C2D5A17A8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6849B-CA0C-4A20-B2EC-9D1A7103A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198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70E61-BCFE-4107-BDAC-5BEF5EABF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97001-94C9-4C50-95F3-90E0ED3308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4EEFCB-F78F-4869-8A46-55ED7E55C6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BEBA2A-E6FC-4ECA-9B42-464DBE820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0046C-0B87-4AEF-B8AF-D6092882DF35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4A79B3-0632-41EC-A6F3-A345CF901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FA4B29-FE26-4D9E-9BDC-8570D4E34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6849B-CA0C-4A20-B2EC-9D1A7103A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288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AECF7-B918-4BFF-B2FD-6928BA50A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ADE33A-29DB-44BE-8CF1-DE8ECF388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CF4EAD-C2A0-4B50-9257-31E45F0581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805724-7977-418C-8BA6-47537C5453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FDC5BB-10C1-4C77-B613-A39A75FB38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8EABF0-B6E6-433E-A3FB-FAE31F399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0046C-0B87-4AEF-B8AF-D6092882DF35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245B83-6EF4-47F2-AD8C-F14A0B7C3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6285E8-46C5-46A1-8856-2C1AAF22A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6849B-CA0C-4A20-B2EC-9D1A7103A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635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F2A0-BB0D-43C4-897A-1CE6DCF93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F82D60-6DE3-4AD6-AF4A-2A104E4F3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0046C-0B87-4AEF-B8AF-D6092882DF35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9A3B2C-0DDC-4615-94E9-15C106DB3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C3065C-7F80-48B6-88AE-6D8A19867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6849B-CA0C-4A20-B2EC-9D1A7103A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829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A87CCE-D042-4B25-925E-BD82E7609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0046C-0B87-4AEF-B8AF-D6092882DF35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B24E1F-CE96-4A35-B407-9E746AD3E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E342C2-4AD2-4CE5-A9B2-CB7C2CC66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6849B-CA0C-4A20-B2EC-9D1A7103A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928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5E71F-EDAB-4DD5-B540-D88524328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E3994-9169-4F1A-AA31-130139A78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5F93D2-B3D8-4DFD-8EA4-D3B8A61A0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CE60BC-486F-4AC7-9DAE-6DC458C2B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0046C-0B87-4AEF-B8AF-D6092882DF35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C80D42-2CB3-40FF-A808-321A8B9D6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170B5-142D-48C1-9D14-86BDE6EC1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6849B-CA0C-4A20-B2EC-9D1A7103A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84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37F79-F4C6-4C37-B95E-BB2617F1E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CA767B-1850-44BC-9390-8DFD3470DA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4F273-4A03-4F01-903F-B50F02C271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0CACF-5FEB-4BE1-B8BF-9DCB0768E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0046C-0B87-4AEF-B8AF-D6092882DF35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D9DF6-B830-4CD6-B39B-7ACB49877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683DDD-97D1-4490-B4EA-6E7751804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6849B-CA0C-4A20-B2EC-9D1A7103A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39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6C090-7FD5-47A2-84AB-BEF0D9A6C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230F0-A4CF-4A6D-A61E-E91EC3CC0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8403F-239F-4238-9A4A-AFC28896A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0046C-0B87-4AEF-B8AF-D6092882DF35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5B0B7-0986-416F-A888-23F811F2F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4204B-351D-4C4D-A476-8D5C402A7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6849B-CA0C-4A20-B2EC-9D1A7103A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154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E878C5-0D38-417E-91B6-A043B5D2C4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2EF165-89BD-4933-8528-10FA95F4D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6C2EA-A67A-47E9-AECD-D2D40145A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0046C-0B87-4AEF-B8AF-D6092882DF35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A298C-9AB3-476D-A3BC-FF3139ECB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3B388-0B56-4AF9-9E67-6ED3CFFDD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6849B-CA0C-4A20-B2EC-9D1A7103A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1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777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850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280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953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2CF91923-B3FA-430B-ACF4-35DCFBA813B8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BE16627-24D9-46AD-99FD-3C2274DCD22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38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287EF4E1-97C3-463F-A79D-51D6ADDBF89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852FDA-2ED7-40D5-9FF0-ED1DBFC9C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6C1A5D-878C-4598-B98B-F696CFC72B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12EE7-486D-44C9-8D32-D87EDCB887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0046C-0B87-4AEF-B8AF-D6092882DF35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22F79-309B-4D4A-AC25-2B772A331F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AAB1B-BDF8-46D3-BE23-CFD077BB78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6849B-CA0C-4A20-B2EC-9D1A7103A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238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gif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18" Type="http://schemas.openxmlformats.org/officeDocument/2006/relationships/image" Target="../media/image27.svg"/><Relationship Id="rId3" Type="http://schemas.microsoft.com/office/2007/relationships/media" Target="../media/media3.mp3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17" Type="http://schemas.openxmlformats.org/officeDocument/2006/relationships/image" Target="../media/image26.png"/><Relationship Id="rId2" Type="http://schemas.openxmlformats.org/officeDocument/2006/relationships/audio" Target="../media/media2.m4a"/><Relationship Id="rId16" Type="http://schemas.openxmlformats.org/officeDocument/2006/relationships/image" Target="../media/image25.svg"/><Relationship Id="rId1" Type="http://schemas.microsoft.com/office/2007/relationships/media" Target="../media/media2.m4a"/><Relationship Id="rId6" Type="http://schemas.openxmlformats.org/officeDocument/2006/relationships/image" Target="../media/image15.gif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4.png"/><Relationship Id="rId10" Type="http://schemas.openxmlformats.org/officeDocument/2006/relationships/image" Target="../media/image19.svg"/><Relationship Id="rId19" Type="http://schemas.openxmlformats.org/officeDocument/2006/relationships/image" Target="../media/image6.png"/><Relationship Id="rId4" Type="http://schemas.openxmlformats.org/officeDocument/2006/relationships/audio" Target="../media/media3.mp3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9.svg"/><Relationship Id="rId18" Type="http://schemas.openxmlformats.org/officeDocument/2006/relationships/image" Target="../media/image15.gif"/><Relationship Id="rId26" Type="http://schemas.openxmlformats.org/officeDocument/2006/relationships/image" Target="../media/image8.svg"/><Relationship Id="rId3" Type="http://schemas.microsoft.com/office/2007/relationships/media" Target="../media/media5.mp4"/><Relationship Id="rId21" Type="http://schemas.openxmlformats.org/officeDocument/2006/relationships/audio" Target="../media/audio5.wav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8.png"/><Relationship Id="rId17" Type="http://schemas.openxmlformats.org/officeDocument/2006/relationships/image" Target="../media/image32.gif"/><Relationship Id="rId25" Type="http://schemas.openxmlformats.org/officeDocument/2006/relationships/image" Target="../media/image7.png"/><Relationship Id="rId2" Type="http://schemas.microsoft.com/office/2007/relationships/media" Target="../media/media4.mp3"/><Relationship Id="rId16" Type="http://schemas.openxmlformats.org/officeDocument/2006/relationships/image" Target="../media/image31.png"/><Relationship Id="rId20" Type="http://schemas.openxmlformats.org/officeDocument/2006/relationships/image" Target="../media/image14.svg"/><Relationship Id="rId1" Type="http://schemas.openxmlformats.org/officeDocument/2006/relationships/audio" Target="NULL" TargetMode="External"/><Relationship Id="rId6" Type="http://schemas.openxmlformats.org/officeDocument/2006/relationships/audio" Target="../media/media1.mp3"/><Relationship Id="rId11" Type="http://schemas.openxmlformats.org/officeDocument/2006/relationships/audio" Target="../media/audio4.wav"/><Relationship Id="rId24" Type="http://schemas.openxmlformats.org/officeDocument/2006/relationships/image" Target="../media/image10.svg"/><Relationship Id="rId5" Type="http://schemas.microsoft.com/office/2007/relationships/media" Target="../media/media1.mp3"/><Relationship Id="rId15" Type="http://schemas.openxmlformats.org/officeDocument/2006/relationships/image" Target="../media/image30.png"/><Relationship Id="rId23" Type="http://schemas.openxmlformats.org/officeDocument/2006/relationships/image" Target="../media/image9.png"/><Relationship Id="rId28" Type="http://schemas.openxmlformats.org/officeDocument/2006/relationships/image" Target="../media/image12.svg"/><Relationship Id="rId10" Type="http://schemas.openxmlformats.org/officeDocument/2006/relationships/audio" Target="../media/audio3.wav"/><Relationship Id="rId19" Type="http://schemas.openxmlformats.org/officeDocument/2006/relationships/image" Target="../media/image13.png"/><Relationship Id="rId4" Type="http://schemas.openxmlformats.org/officeDocument/2006/relationships/video" Target="../media/media5.mp4"/><Relationship Id="rId9" Type="http://schemas.openxmlformats.org/officeDocument/2006/relationships/audio" Target="../media/audio2.wav"/><Relationship Id="rId14" Type="http://schemas.openxmlformats.org/officeDocument/2006/relationships/image" Target="../media/image6.png"/><Relationship Id="rId22" Type="http://schemas.openxmlformats.org/officeDocument/2006/relationships/image" Target="../media/image33.gif"/><Relationship Id="rId27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8.png"/><Relationship Id="rId18" Type="http://schemas.openxmlformats.org/officeDocument/2006/relationships/image" Target="../media/image43.sv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37.svg"/><Relationship Id="rId17" Type="http://schemas.openxmlformats.org/officeDocument/2006/relationships/image" Target="../media/image42.png"/><Relationship Id="rId2" Type="http://schemas.openxmlformats.org/officeDocument/2006/relationships/audio" Target="../media/media6.mp3"/><Relationship Id="rId16" Type="http://schemas.openxmlformats.org/officeDocument/2006/relationships/image" Target="../media/image41.svg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36.png"/><Relationship Id="rId5" Type="http://schemas.microsoft.com/office/2007/relationships/media" Target="../media/media8.mp3"/><Relationship Id="rId15" Type="http://schemas.openxmlformats.org/officeDocument/2006/relationships/image" Target="../media/image40.png"/><Relationship Id="rId10" Type="http://schemas.openxmlformats.org/officeDocument/2006/relationships/image" Target="../media/image6.png"/><Relationship Id="rId4" Type="http://schemas.microsoft.com/office/2007/relationships/media" Target="../media/media7.mp3"/><Relationship Id="rId9" Type="http://schemas.openxmlformats.org/officeDocument/2006/relationships/image" Target="../media/image35.gif"/><Relationship Id="rId14" Type="http://schemas.openxmlformats.org/officeDocument/2006/relationships/image" Target="../media/image3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D92D75-C2FD-C1B6-B089-454FB347ABC6}"/>
              </a:ext>
            </a:extLst>
          </p:cNvPr>
          <p:cNvSpPr txBox="1"/>
          <p:nvPr/>
        </p:nvSpPr>
        <p:spPr>
          <a:xfrm>
            <a:off x="1104900" y="207929"/>
            <a:ext cx="9982200" cy="10310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500" b="1">
                <a:solidFill>
                  <a:schemeClr val="accent5">
                    <a:lumMod val="75000"/>
                  </a:schemeClr>
                </a:solidFill>
              </a:rPr>
              <a:t>UBND HUYỆN AN DƯƠNG</a:t>
            </a:r>
          </a:p>
          <a:p>
            <a:pPr algn="ctr"/>
            <a:r>
              <a:rPr lang="en-US" sz="3200" b="1">
                <a:solidFill>
                  <a:schemeClr val="accent5">
                    <a:lumMod val="75000"/>
                  </a:schemeClr>
                </a:solidFill>
              </a:rPr>
              <a:t>TRƯỜNG MẦM NON ĐỒNG THÁI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D638EB-288D-4140-4BD1-C84610D4714A}"/>
              </a:ext>
            </a:extLst>
          </p:cNvPr>
          <p:cNvSpPr txBox="1"/>
          <p:nvPr/>
        </p:nvSpPr>
        <p:spPr>
          <a:xfrm>
            <a:off x="2893970" y="2079080"/>
            <a:ext cx="70104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200">
                <a:solidFill>
                  <a:schemeClr val="accent4">
                    <a:lumMod val="75000"/>
                  </a:schemeClr>
                </a:solidFill>
                <a:latin typeface="#9Slide03 AmpleSoft Bold" panose="02000000000000000000" pitchFamily="2" charset="0"/>
              </a:rPr>
              <a:t>Trò chơi: Cờ ô tô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848829-6BE9-314C-CC44-A5EE6EA58D60}"/>
              </a:ext>
            </a:extLst>
          </p:cNvPr>
          <p:cNvSpPr txBox="1"/>
          <p:nvPr/>
        </p:nvSpPr>
        <p:spPr>
          <a:xfrm>
            <a:off x="3048000" y="3976841"/>
            <a:ext cx="7162800" cy="1785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>
                <a:solidFill>
                  <a:schemeClr val="accent1">
                    <a:lumMod val="75000"/>
                  </a:schemeClr>
                </a:solidFill>
                <a:latin typeface="#9Slide03 Ample" panose="02000000000000000000" pitchFamily="2" charset="0"/>
              </a:rPr>
              <a:t>Độ tuổi: 5 -6 tuổi</a:t>
            </a:r>
          </a:p>
          <a:p>
            <a:pPr algn="l"/>
            <a:r>
              <a:rPr lang="en-US" sz="3600">
                <a:solidFill>
                  <a:schemeClr val="accent1">
                    <a:lumMod val="75000"/>
                  </a:schemeClr>
                </a:solidFill>
                <a:latin typeface="#9Slide03 Ample" panose="02000000000000000000" pitchFamily="2" charset="0"/>
              </a:rPr>
              <a:t>Giáo viên thiết kế: </a:t>
            </a:r>
            <a:r>
              <a:rPr lang="en-US" sz="4000">
                <a:solidFill>
                  <a:schemeClr val="accent1">
                    <a:lumMod val="75000"/>
                  </a:schemeClr>
                </a:solidFill>
                <a:latin typeface="#9Slide03 Ample" panose="02000000000000000000" pitchFamily="2" charset="0"/>
              </a:rPr>
              <a:t>Lê Thái Huyền</a:t>
            </a:r>
          </a:p>
          <a:p>
            <a:pPr algn="l"/>
            <a:r>
              <a:rPr lang="en-US" sz="4000">
                <a:solidFill>
                  <a:schemeClr val="accent1">
                    <a:lumMod val="75000"/>
                  </a:schemeClr>
                </a:solidFill>
                <a:latin typeface="#9Slide03 Ample" panose="02000000000000000000" pitchFamily="2" charset="0"/>
              </a:rPr>
              <a:t>                                                                                   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4A2465-5BBB-E68F-C028-46D8EE65C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66989" y="1204359"/>
            <a:ext cx="3170195" cy="31701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E9B0ED-71FA-DD1B-2056-62A73AB4FE0B}"/>
              </a:ext>
            </a:extLst>
          </p:cNvPr>
          <p:cNvSpPr txBox="1"/>
          <p:nvPr/>
        </p:nvSpPr>
        <p:spPr>
          <a:xfrm>
            <a:off x="4648200" y="6551711"/>
            <a:ext cx="31242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b="1">
                <a:solidFill>
                  <a:schemeClr val="accent5">
                    <a:lumMod val="75000"/>
                  </a:schemeClr>
                </a:solidFill>
              </a:rPr>
              <a:t>Năm học 2023 - 2024</a:t>
            </a:r>
          </a:p>
        </p:txBody>
      </p:sp>
    </p:spTree>
    <p:extLst>
      <p:ext uri="{BB962C8B-B14F-4D97-AF65-F5344CB8AC3E}">
        <p14:creationId xmlns:p14="http://schemas.microsoft.com/office/powerpoint/2010/main" val="396038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E988BC64-F08F-4592-886D-22EFA74D26CD}"/>
              </a:ext>
            </a:extLst>
          </p:cNvPr>
          <p:cNvSpPr/>
          <p:nvPr/>
        </p:nvSpPr>
        <p:spPr>
          <a:xfrm>
            <a:off x="1981200" y="2872770"/>
            <a:ext cx="82296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iny" panose="0200090306050006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CỜ Ô TÔ</a:t>
            </a:r>
            <a:endParaRPr kumimoji="0" lang="en-US" sz="9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oiny" panose="0200090306050006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A3B5C2BB-BDCD-490E-811A-26DAFC3B6D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806" y="2062864"/>
            <a:ext cx="894194" cy="79101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92505534-AD29-46A2-B4B0-A0F342F1FC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3657600"/>
            <a:ext cx="894194" cy="79101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599BABBB-1136-4B65-8DED-6597620661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050164"/>
            <a:ext cx="894194" cy="791018"/>
          </a:xfrm>
          <a:prstGeom prst="rect">
            <a:avLst/>
          </a:prstGeom>
        </p:spPr>
      </p:pic>
      <p:pic>
        <p:nvPicPr>
          <p:cNvPr id="8" name="Twirly Tops - The Green Orbs">
            <a:hlinkClick r:id="" action="ppaction://media"/>
            <a:extLst>
              <a:ext uri="{FF2B5EF4-FFF2-40B4-BE49-F238E27FC236}">
                <a16:creationId xmlns:a16="http://schemas.microsoft.com/office/drawing/2014/main" id="{70586909-39D1-46C7-9D8A-DED0542D73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53225" y="-2085975"/>
            <a:ext cx="406400" cy="4064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BEA567F-92CA-46CB-BCB4-D8EA0ED3C2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53806" y="522593"/>
            <a:ext cx="3181518" cy="182722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1FFFF6C-B5EE-4786-A77E-9EF6C2CF6B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89429" y="165618"/>
            <a:ext cx="3174352" cy="188454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A7C9EB4-964F-49C5-AB21-E58A13FAA6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5383" y="4023208"/>
            <a:ext cx="3181516" cy="182005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E0D7AD0-A8A9-45DB-80CC-F0E10F1F12B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793513" y="4709412"/>
            <a:ext cx="3062346" cy="181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2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3.33333E-6 L 0 -0.02407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7347" numSld="3" showWhenStopped="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2">
            <a:extLst>
              <a:ext uri="{FF2B5EF4-FFF2-40B4-BE49-F238E27FC236}">
                <a16:creationId xmlns:a16="http://schemas.microsoft.com/office/drawing/2014/main" id="{12C58643-8DB8-45A3-BED7-B4B77B38B8DC}"/>
              </a:ext>
            </a:extLst>
          </p:cNvPr>
          <p:cNvGrpSpPr/>
          <p:nvPr/>
        </p:nvGrpSpPr>
        <p:grpSpPr>
          <a:xfrm>
            <a:off x="4646290" y="477740"/>
            <a:ext cx="6873340" cy="5902520"/>
            <a:chOff x="4949695" y="475252"/>
            <a:chExt cx="5785590" cy="590252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F5E14EA-495C-4A45-B790-EB9FDF014561}"/>
                </a:ext>
              </a:extLst>
            </p:cNvPr>
            <p:cNvSpPr/>
            <p:nvPr/>
          </p:nvSpPr>
          <p:spPr>
            <a:xfrm>
              <a:off x="4949695" y="475252"/>
              <a:ext cx="5785590" cy="5902520"/>
            </a:xfrm>
            <a:custGeom>
              <a:avLst/>
              <a:gdLst>
                <a:gd name="connsiteX0" fmla="*/ 128277 w 5785590"/>
                <a:gd name="connsiteY0" fmla="*/ 361026 h 5902520"/>
                <a:gd name="connsiteX1" fmla="*/ 110597 w 5785590"/>
                <a:gd name="connsiteY1" fmla="*/ 2586185 h 5902520"/>
                <a:gd name="connsiteX2" fmla="*/ 990599 w 5785590"/>
                <a:gd name="connsiteY2" fmla="*/ 5789043 h 5902520"/>
                <a:gd name="connsiteX3" fmla="*/ 4904312 w 5785590"/>
                <a:gd name="connsiteY3" fmla="*/ 5894942 h 5902520"/>
                <a:gd name="connsiteX4" fmla="*/ 5785590 w 5785590"/>
                <a:gd name="connsiteY4" fmla="*/ 4811344 h 5902520"/>
                <a:gd name="connsiteX5" fmla="*/ 5767910 w 5785590"/>
                <a:gd name="connsiteY5" fmla="*/ 1560549 h 5902520"/>
                <a:gd name="connsiteX6" fmla="*/ 5256277 w 5785590"/>
                <a:gd name="connsiteY6" fmla="*/ 142484 h 5902520"/>
                <a:gd name="connsiteX7" fmla="*/ 2278523 w 5785590"/>
                <a:gd name="connsiteY7" fmla="*/ 31846 h 5902520"/>
                <a:gd name="connsiteX8" fmla="*/ 128277 w 5785590"/>
                <a:gd name="connsiteY8" fmla="*/ 361026 h 5902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85590" h="5902520">
                  <a:moveTo>
                    <a:pt x="128277" y="361026"/>
                  </a:moveTo>
                  <a:cubicBezTo>
                    <a:pt x="128277" y="361026"/>
                    <a:pt x="40240" y="515774"/>
                    <a:pt x="110597" y="2586185"/>
                  </a:cubicBezTo>
                  <a:cubicBezTo>
                    <a:pt x="181135" y="4656596"/>
                    <a:pt x="-543937" y="5760426"/>
                    <a:pt x="990599" y="5789043"/>
                  </a:cubicBezTo>
                  <a:cubicBezTo>
                    <a:pt x="2525135" y="5817477"/>
                    <a:pt x="4358047" y="5914263"/>
                    <a:pt x="4904312" y="5894942"/>
                  </a:cubicBezTo>
                  <a:cubicBezTo>
                    <a:pt x="5450577" y="5875621"/>
                    <a:pt x="5785590" y="6127155"/>
                    <a:pt x="5785590" y="4811344"/>
                  </a:cubicBezTo>
                  <a:cubicBezTo>
                    <a:pt x="5785590" y="3495533"/>
                    <a:pt x="5785590" y="2489399"/>
                    <a:pt x="5767910" y="1560549"/>
                  </a:cubicBezTo>
                  <a:cubicBezTo>
                    <a:pt x="5750230" y="631698"/>
                    <a:pt x="5890213" y="175475"/>
                    <a:pt x="5256277" y="142484"/>
                  </a:cubicBezTo>
                  <a:cubicBezTo>
                    <a:pt x="4622340" y="109311"/>
                    <a:pt x="2983363" y="51349"/>
                    <a:pt x="2278523" y="31846"/>
                  </a:cubicBezTo>
                  <a:cubicBezTo>
                    <a:pt x="1573318" y="12707"/>
                    <a:pt x="198633" y="-122720"/>
                    <a:pt x="128277" y="361026"/>
                  </a:cubicBezTo>
                  <a:close/>
                </a:path>
              </a:pathLst>
            </a:custGeom>
            <a:solidFill>
              <a:srgbClr val="595959"/>
            </a:solidFill>
            <a:ln w="182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A8BED04-71A3-45FD-98B0-4B90068094CF}"/>
                </a:ext>
              </a:extLst>
            </p:cNvPr>
            <p:cNvSpPr/>
            <p:nvPr/>
          </p:nvSpPr>
          <p:spPr>
            <a:xfrm>
              <a:off x="5739526" y="1281109"/>
              <a:ext cx="4205798" cy="4290963"/>
            </a:xfrm>
            <a:custGeom>
              <a:avLst/>
              <a:gdLst>
                <a:gd name="connsiteX0" fmla="*/ 93228 w 4205798"/>
                <a:gd name="connsiteY0" fmla="*/ 262379 h 4290963"/>
                <a:gd name="connsiteX1" fmla="*/ 80469 w 4205798"/>
                <a:gd name="connsiteY1" fmla="*/ 1880030 h 4290963"/>
                <a:gd name="connsiteX2" fmla="*/ 720057 w 4205798"/>
                <a:gd name="connsiteY2" fmla="*/ 4208354 h 4290963"/>
                <a:gd name="connsiteX3" fmla="*/ 3565117 w 4205798"/>
                <a:gd name="connsiteY3" fmla="*/ 4285454 h 4290963"/>
                <a:gd name="connsiteX4" fmla="*/ 4205799 w 4205798"/>
                <a:gd name="connsiteY4" fmla="*/ 3497681 h 4290963"/>
                <a:gd name="connsiteX5" fmla="*/ 4193040 w 4205798"/>
                <a:gd name="connsiteY5" fmla="*/ 1134543 h 4290963"/>
                <a:gd name="connsiteX6" fmla="*/ 3821025 w 4205798"/>
                <a:gd name="connsiteY6" fmla="*/ 103621 h 4290963"/>
                <a:gd name="connsiteX7" fmla="*/ 1656380 w 4205798"/>
                <a:gd name="connsiteY7" fmla="*/ 23240 h 4290963"/>
                <a:gd name="connsiteX8" fmla="*/ 93228 w 4205798"/>
                <a:gd name="connsiteY8" fmla="*/ 262379 h 4290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05798" h="4290963">
                  <a:moveTo>
                    <a:pt x="93228" y="262379"/>
                  </a:moveTo>
                  <a:cubicBezTo>
                    <a:pt x="93228" y="262379"/>
                    <a:pt x="29251" y="374840"/>
                    <a:pt x="80469" y="1880030"/>
                  </a:cubicBezTo>
                  <a:cubicBezTo>
                    <a:pt x="131687" y="3385037"/>
                    <a:pt x="-395439" y="4187575"/>
                    <a:pt x="720057" y="4208354"/>
                  </a:cubicBezTo>
                  <a:cubicBezTo>
                    <a:pt x="1835552" y="4229133"/>
                    <a:pt x="3167950" y="4299489"/>
                    <a:pt x="3565117" y="4285454"/>
                  </a:cubicBezTo>
                  <a:cubicBezTo>
                    <a:pt x="3962285" y="4271419"/>
                    <a:pt x="4205799" y="4454236"/>
                    <a:pt x="4205799" y="3497681"/>
                  </a:cubicBezTo>
                  <a:cubicBezTo>
                    <a:pt x="4205799" y="2541125"/>
                    <a:pt x="4205799" y="1809673"/>
                    <a:pt x="4193040" y="1134543"/>
                  </a:cubicBezTo>
                  <a:cubicBezTo>
                    <a:pt x="4180099" y="459413"/>
                    <a:pt x="4281805" y="127681"/>
                    <a:pt x="3821025" y="103621"/>
                  </a:cubicBezTo>
                  <a:cubicBezTo>
                    <a:pt x="3360245" y="79561"/>
                    <a:pt x="2168743" y="37275"/>
                    <a:pt x="1656380" y="23240"/>
                  </a:cubicBezTo>
                  <a:cubicBezTo>
                    <a:pt x="1143836" y="9205"/>
                    <a:pt x="144446" y="-89221"/>
                    <a:pt x="93228" y="262379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182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873EC5C-99FB-459F-9525-250E3D91D0DB}"/>
                </a:ext>
              </a:extLst>
            </p:cNvPr>
            <p:cNvSpPr/>
            <p:nvPr/>
          </p:nvSpPr>
          <p:spPr>
            <a:xfrm>
              <a:off x="5333697" y="867265"/>
              <a:ext cx="5017360" cy="5118338"/>
            </a:xfrm>
            <a:custGeom>
              <a:avLst/>
              <a:gdLst>
                <a:gd name="connsiteX0" fmla="*/ 4590484 w 5017360"/>
                <a:gd name="connsiteY0" fmla="*/ 5118339 h 5118338"/>
                <a:gd name="connsiteX1" fmla="*/ 4590119 w 5017360"/>
                <a:gd name="connsiteY1" fmla="*/ 5101388 h 5118338"/>
                <a:gd name="connsiteX2" fmla="*/ 4673417 w 5017360"/>
                <a:gd name="connsiteY2" fmla="*/ 5095008 h 5118338"/>
                <a:gd name="connsiteX3" fmla="*/ 4675969 w 5017360"/>
                <a:gd name="connsiteY3" fmla="*/ 5111777 h 5118338"/>
                <a:gd name="connsiteX4" fmla="*/ 4590484 w 5017360"/>
                <a:gd name="connsiteY4" fmla="*/ 5118339 h 5118338"/>
                <a:gd name="connsiteX5" fmla="*/ 4505181 w 5017360"/>
                <a:gd name="connsiteY5" fmla="*/ 5117245 h 5118338"/>
                <a:gd name="connsiteX6" fmla="*/ 4449224 w 5017360"/>
                <a:gd name="connsiteY6" fmla="*/ 5115058 h 5118338"/>
                <a:gd name="connsiteX7" fmla="*/ 4420425 w 5017360"/>
                <a:gd name="connsiteY7" fmla="*/ 5113782 h 5118338"/>
                <a:gd name="connsiteX8" fmla="*/ 4421154 w 5017360"/>
                <a:gd name="connsiteY8" fmla="*/ 5096831 h 5118338"/>
                <a:gd name="connsiteX9" fmla="*/ 4450135 w 5017360"/>
                <a:gd name="connsiteY9" fmla="*/ 5098107 h 5118338"/>
                <a:gd name="connsiteX10" fmla="*/ 4505910 w 5017360"/>
                <a:gd name="connsiteY10" fmla="*/ 5100294 h 5118338"/>
                <a:gd name="connsiteX11" fmla="*/ 4505181 w 5017360"/>
                <a:gd name="connsiteY11" fmla="*/ 5117245 h 5118338"/>
                <a:gd name="connsiteX12" fmla="*/ 4094708 w 5017360"/>
                <a:gd name="connsiteY12" fmla="*/ 5114146 h 5118338"/>
                <a:gd name="connsiteX13" fmla="*/ 4081402 w 5017360"/>
                <a:gd name="connsiteY13" fmla="*/ 5114146 h 5118338"/>
                <a:gd name="connsiteX14" fmla="*/ 4081402 w 5017360"/>
                <a:gd name="connsiteY14" fmla="*/ 5097195 h 5118338"/>
                <a:gd name="connsiteX15" fmla="*/ 4094708 w 5017360"/>
                <a:gd name="connsiteY15" fmla="*/ 5097195 h 5118338"/>
                <a:gd name="connsiteX16" fmla="*/ 4166158 w 5017360"/>
                <a:gd name="connsiteY16" fmla="*/ 5096831 h 5118338"/>
                <a:gd name="connsiteX17" fmla="*/ 4166340 w 5017360"/>
                <a:gd name="connsiteY17" fmla="*/ 5113782 h 5118338"/>
                <a:gd name="connsiteX18" fmla="*/ 4094708 w 5017360"/>
                <a:gd name="connsiteY18" fmla="*/ 5114146 h 5118338"/>
                <a:gd name="connsiteX19" fmla="*/ 3996464 w 5017360"/>
                <a:gd name="connsiteY19" fmla="*/ 5113600 h 5118338"/>
                <a:gd name="connsiteX20" fmla="*/ 3911526 w 5017360"/>
                <a:gd name="connsiteY20" fmla="*/ 5112506 h 5118338"/>
                <a:gd name="connsiteX21" fmla="*/ 3911890 w 5017360"/>
                <a:gd name="connsiteY21" fmla="*/ 5095555 h 5118338"/>
                <a:gd name="connsiteX22" fmla="*/ 3996828 w 5017360"/>
                <a:gd name="connsiteY22" fmla="*/ 5096649 h 5118338"/>
                <a:gd name="connsiteX23" fmla="*/ 3996464 w 5017360"/>
                <a:gd name="connsiteY23" fmla="*/ 5113600 h 5118338"/>
                <a:gd name="connsiteX24" fmla="*/ 4251461 w 5017360"/>
                <a:gd name="connsiteY24" fmla="*/ 5111777 h 5118338"/>
                <a:gd name="connsiteX25" fmla="*/ 4250914 w 5017360"/>
                <a:gd name="connsiteY25" fmla="*/ 5094826 h 5118338"/>
                <a:gd name="connsiteX26" fmla="*/ 4305412 w 5017360"/>
                <a:gd name="connsiteY26" fmla="*/ 5093915 h 5118338"/>
                <a:gd name="connsiteX27" fmla="*/ 4336216 w 5017360"/>
                <a:gd name="connsiteY27" fmla="*/ 5094097 h 5118338"/>
                <a:gd name="connsiteX28" fmla="*/ 4335852 w 5017360"/>
                <a:gd name="connsiteY28" fmla="*/ 5111048 h 5118338"/>
                <a:gd name="connsiteX29" fmla="*/ 4303772 w 5017360"/>
                <a:gd name="connsiteY29" fmla="*/ 5110866 h 5118338"/>
                <a:gd name="connsiteX30" fmla="*/ 4251461 w 5017360"/>
                <a:gd name="connsiteY30" fmla="*/ 5111777 h 5118338"/>
                <a:gd name="connsiteX31" fmla="*/ 3826588 w 5017360"/>
                <a:gd name="connsiteY31" fmla="*/ 5110866 h 5118338"/>
                <a:gd name="connsiteX32" fmla="*/ 3741650 w 5017360"/>
                <a:gd name="connsiteY32" fmla="*/ 5109043 h 5118338"/>
                <a:gd name="connsiteX33" fmla="*/ 3742014 w 5017360"/>
                <a:gd name="connsiteY33" fmla="*/ 5092092 h 5118338"/>
                <a:gd name="connsiteX34" fmla="*/ 3826952 w 5017360"/>
                <a:gd name="connsiteY34" fmla="*/ 5093915 h 5118338"/>
                <a:gd name="connsiteX35" fmla="*/ 3826588 w 5017360"/>
                <a:gd name="connsiteY35" fmla="*/ 5110866 h 5118338"/>
                <a:gd name="connsiteX36" fmla="*/ 3656712 w 5017360"/>
                <a:gd name="connsiteY36" fmla="*/ 5106856 h 5118338"/>
                <a:gd name="connsiteX37" fmla="*/ 3571773 w 5017360"/>
                <a:gd name="connsiteY37" fmla="*/ 5104486 h 5118338"/>
                <a:gd name="connsiteX38" fmla="*/ 3572320 w 5017360"/>
                <a:gd name="connsiteY38" fmla="*/ 5087535 h 5118338"/>
                <a:gd name="connsiteX39" fmla="*/ 3657258 w 5017360"/>
                <a:gd name="connsiteY39" fmla="*/ 5089905 h 5118338"/>
                <a:gd name="connsiteX40" fmla="*/ 3656712 w 5017360"/>
                <a:gd name="connsiteY40" fmla="*/ 5106856 h 5118338"/>
                <a:gd name="connsiteX41" fmla="*/ 3487018 w 5017360"/>
                <a:gd name="connsiteY41" fmla="*/ 5102117 h 5118338"/>
                <a:gd name="connsiteX42" fmla="*/ 3402080 w 5017360"/>
                <a:gd name="connsiteY42" fmla="*/ 5099565 h 5118338"/>
                <a:gd name="connsiteX43" fmla="*/ 3402626 w 5017360"/>
                <a:gd name="connsiteY43" fmla="*/ 5082614 h 5118338"/>
                <a:gd name="connsiteX44" fmla="*/ 3487565 w 5017360"/>
                <a:gd name="connsiteY44" fmla="*/ 5085165 h 5118338"/>
                <a:gd name="connsiteX45" fmla="*/ 3487018 w 5017360"/>
                <a:gd name="connsiteY45" fmla="*/ 5102117 h 5118338"/>
                <a:gd name="connsiteX46" fmla="*/ 3317324 w 5017360"/>
                <a:gd name="connsiteY46" fmla="*/ 5096831 h 5118338"/>
                <a:gd name="connsiteX47" fmla="*/ 3232386 w 5017360"/>
                <a:gd name="connsiteY47" fmla="*/ 5094097 h 5118338"/>
                <a:gd name="connsiteX48" fmla="*/ 3232933 w 5017360"/>
                <a:gd name="connsiteY48" fmla="*/ 5077146 h 5118338"/>
                <a:gd name="connsiteX49" fmla="*/ 3317871 w 5017360"/>
                <a:gd name="connsiteY49" fmla="*/ 5079880 h 5118338"/>
                <a:gd name="connsiteX50" fmla="*/ 3317324 w 5017360"/>
                <a:gd name="connsiteY50" fmla="*/ 5096831 h 5118338"/>
                <a:gd name="connsiteX51" fmla="*/ 3147630 w 5017360"/>
                <a:gd name="connsiteY51" fmla="*/ 5091181 h 5118338"/>
                <a:gd name="connsiteX52" fmla="*/ 3062692 w 5017360"/>
                <a:gd name="connsiteY52" fmla="*/ 5088264 h 5118338"/>
                <a:gd name="connsiteX53" fmla="*/ 3063239 w 5017360"/>
                <a:gd name="connsiteY53" fmla="*/ 5071313 h 5118338"/>
                <a:gd name="connsiteX54" fmla="*/ 3147994 w 5017360"/>
                <a:gd name="connsiteY54" fmla="*/ 5074229 h 5118338"/>
                <a:gd name="connsiteX55" fmla="*/ 3147630 w 5017360"/>
                <a:gd name="connsiteY55" fmla="*/ 5091181 h 5118338"/>
                <a:gd name="connsiteX56" fmla="*/ 4759631 w 5017360"/>
                <a:gd name="connsiteY56" fmla="*/ 5089540 h 5118338"/>
                <a:gd name="connsiteX57" fmla="*/ 4753251 w 5017360"/>
                <a:gd name="connsiteY57" fmla="*/ 5073865 h 5118338"/>
                <a:gd name="connsiteX58" fmla="*/ 4822696 w 5017360"/>
                <a:gd name="connsiteY58" fmla="*/ 5031214 h 5118338"/>
                <a:gd name="connsiteX59" fmla="*/ 4833815 w 5017360"/>
                <a:gd name="connsiteY59" fmla="*/ 5043973 h 5118338"/>
                <a:gd name="connsiteX60" fmla="*/ 4759631 w 5017360"/>
                <a:gd name="connsiteY60" fmla="*/ 5089540 h 5118338"/>
                <a:gd name="connsiteX61" fmla="*/ 2977936 w 5017360"/>
                <a:gd name="connsiteY61" fmla="*/ 5085348 h 5118338"/>
                <a:gd name="connsiteX62" fmla="*/ 2893180 w 5017360"/>
                <a:gd name="connsiteY62" fmla="*/ 5082432 h 5118338"/>
                <a:gd name="connsiteX63" fmla="*/ 2893727 w 5017360"/>
                <a:gd name="connsiteY63" fmla="*/ 5065481 h 5118338"/>
                <a:gd name="connsiteX64" fmla="*/ 2978483 w 5017360"/>
                <a:gd name="connsiteY64" fmla="*/ 5068397 h 5118338"/>
                <a:gd name="connsiteX65" fmla="*/ 2977936 w 5017360"/>
                <a:gd name="connsiteY65" fmla="*/ 5085348 h 5118338"/>
                <a:gd name="connsiteX66" fmla="*/ 2808242 w 5017360"/>
                <a:gd name="connsiteY66" fmla="*/ 5079333 h 5118338"/>
                <a:gd name="connsiteX67" fmla="*/ 2723486 w 5017360"/>
                <a:gd name="connsiteY67" fmla="*/ 5076417 h 5118338"/>
                <a:gd name="connsiteX68" fmla="*/ 2724033 w 5017360"/>
                <a:gd name="connsiteY68" fmla="*/ 5059465 h 5118338"/>
                <a:gd name="connsiteX69" fmla="*/ 2808789 w 5017360"/>
                <a:gd name="connsiteY69" fmla="*/ 5062382 h 5118338"/>
                <a:gd name="connsiteX70" fmla="*/ 2808242 w 5017360"/>
                <a:gd name="connsiteY70" fmla="*/ 5079333 h 5118338"/>
                <a:gd name="connsiteX71" fmla="*/ 2638548 w 5017360"/>
                <a:gd name="connsiteY71" fmla="*/ 5073318 h 5118338"/>
                <a:gd name="connsiteX72" fmla="*/ 2553793 w 5017360"/>
                <a:gd name="connsiteY72" fmla="*/ 5070220 h 5118338"/>
                <a:gd name="connsiteX73" fmla="*/ 2554339 w 5017360"/>
                <a:gd name="connsiteY73" fmla="*/ 5053268 h 5118338"/>
                <a:gd name="connsiteX74" fmla="*/ 2639095 w 5017360"/>
                <a:gd name="connsiteY74" fmla="*/ 5056367 h 5118338"/>
                <a:gd name="connsiteX75" fmla="*/ 2638548 w 5017360"/>
                <a:gd name="connsiteY75" fmla="*/ 5073318 h 5118338"/>
                <a:gd name="connsiteX76" fmla="*/ 2468855 w 5017360"/>
                <a:gd name="connsiteY76" fmla="*/ 5067303 h 5118338"/>
                <a:gd name="connsiteX77" fmla="*/ 2384099 w 5017360"/>
                <a:gd name="connsiteY77" fmla="*/ 5064387 h 5118338"/>
                <a:gd name="connsiteX78" fmla="*/ 2384646 w 5017360"/>
                <a:gd name="connsiteY78" fmla="*/ 5047436 h 5118338"/>
                <a:gd name="connsiteX79" fmla="*/ 2469401 w 5017360"/>
                <a:gd name="connsiteY79" fmla="*/ 5050352 h 5118338"/>
                <a:gd name="connsiteX80" fmla="*/ 2468855 w 5017360"/>
                <a:gd name="connsiteY80" fmla="*/ 5067303 h 5118338"/>
                <a:gd name="connsiteX81" fmla="*/ 2299343 w 5017360"/>
                <a:gd name="connsiteY81" fmla="*/ 5061288 h 5118338"/>
                <a:gd name="connsiteX82" fmla="*/ 2214587 w 5017360"/>
                <a:gd name="connsiteY82" fmla="*/ 5058372 h 5118338"/>
                <a:gd name="connsiteX83" fmla="*/ 2215134 w 5017360"/>
                <a:gd name="connsiteY83" fmla="*/ 5041421 h 5118338"/>
                <a:gd name="connsiteX84" fmla="*/ 2299890 w 5017360"/>
                <a:gd name="connsiteY84" fmla="*/ 5044337 h 5118338"/>
                <a:gd name="connsiteX85" fmla="*/ 2299343 w 5017360"/>
                <a:gd name="connsiteY85" fmla="*/ 5061288 h 5118338"/>
                <a:gd name="connsiteX86" fmla="*/ 2129649 w 5017360"/>
                <a:gd name="connsiteY86" fmla="*/ 5055455 h 5118338"/>
                <a:gd name="connsiteX87" fmla="*/ 2044893 w 5017360"/>
                <a:gd name="connsiteY87" fmla="*/ 5052539 h 5118338"/>
                <a:gd name="connsiteX88" fmla="*/ 2045440 w 5017360"/>
                <a:gd name="connsiteY88" fmla="*/ 5035588 h 5118338"/>
                <a:gd name="connsiteX89" fmla="*/ 2130196 w 5017360"/>
                <a:gd name="connsiteY89" fmla="*/ 5038504 h 5118338"/>
                <a:gd name="connsiteX90" fmla="*/ 2129649 w 5017360"/>
                <a:gd name="connsiteY90" fmla="*/ 5055455 h 5118338"/>
                <a:gd name="connsiteX91" fmla="*/ 1959955 w 5017360"/>
                <a:gd name="connsiteY91" fmla="*/ 5049805 h 5118338"/>
                <a:gd name="connsiteX92" fmla="*/ 1874835 w 5017360"/>
                <a:gd name="connsiteY92" fmla="*/ 5047071 h 5118338"/>
                <a:gd name="connsiteX93" fmla="*/ 1875382 w 5017360"/>
                <a:gd name="connsiteY93" fmla="*/ 5030120 h 5118338"/>
                <a:gd name="connsiteX94" fmla="*/ 1960502 w 5017360"/>
                <a:gd name="connsiteY94" fmla="*/ 5032854 h 5118338"/>
                <a:gd name="connsiteX95" fmla="*/ 1959955 w 5017360"/>
                <a:gd name="connsiteY95" fmla="*/ 5049805 h 5118338"/>
                <a:gd name="connsiteX96" fmla="*/ 1789897 w 5017360"/>
                <a:gd name="connsiteY96" fmla="*/ 5044337 h 5118338"/>
                <a:gd name="connsiteX97" fmla="*/ 1704959 w 5017360"/>
                <a:gd name="connsiteY97" fmla="*/ 5041603 h 5118338"/>
                <a:gd name="connsiteX98" fmla="*/ 1705505 w 5017360"/>
                <a:gd name="connsiteY98" fmla="*/ 5024652 h 5118338"/>
                <a:gd name="connsiteX99" fmla="*/ 1790443 w 5017360"/>
                <a:gd name="connsiteY99" fmla="*/ 5027386 h 5118338"/>
                <a:gd name="connsiteX100" fmla="*/ 1789897 w 5017360"/>
                <a:gd name="connsiteY100" fmla="*/ 5044337 h 5118338"/>
                <a:gd name="connsiteX101" fmla="*/ 1620021 w 5017360"/>
                <a:gd name="connsiteY101" fmla="*/ 5039234 h 5118338"/>
                <a:gd name="connsiteX102" fmla="*/ 1535265 w 5017360"/>
                <a:gd name="connsiteY102" fmla="*/ 5036681 h 5118338"/>
                <a:gd name="connsiteX103" fmla="*/ 1535812 w 5017360"/>
                <a:gd name="connsiteY103" fmla="*/ 5019730 h 5118338"/>
                <a:gd name="connsiteX104" fmla="*/ 1620750 w 5017360"/>
                <a:gd name="connsiteY104" fmla="*/ 5022282 h 5118338"/>
                <a:gd name="connsiteX105" fmla="*/ 1620021 w 5017360"/>
                <a:gd name="connsiteY105" fmla="*/ 5039234 h 5118338"/>
                <a:gd name="connsiteX106" fmla="*/ 1450327 w 5017360"/>
                <a:gd name="connsiteY106" fmla="*/ 5034312 h 5118338"/>
                <a:gd name="connsiteX107" fmla="*/ 1365571 w 5017360"/>
                <a:gd name="connsiteY107" fmla="*/ 5031943 h 5118338"/>
                <a:gd name="connsiteX108" fmla="*/ 1366118 w 5017360"/>
                <a:gd name="connsiteY108" fmla="*/ 5014991 h 5118338"/>
                <a:gd name="connsiteX109" fmla="*/ 1450874 w 5017360"/>
                <a:gd name="connsiteY109" fmla="*/ 5017361 h 5118338"/>
                <a:gd name="connsiteX110" fmla="*/ 1450327 w 5017360"/>
                <a:gd name="connsiteY110" fmla="*/ 5034312 h 5118338"/>
                <a:gd name="connsiteX111" fmla="*/ 1280997 w 5017360"/>
                <a:gd name="connsiteY111" fmla="*/ 5029756 h 5118338"/>
                <a:gd name="connsiteX112" fmla="*/ 1196424 w 5017360"/>
                <a:gd name="connsiteY112" fmla="*/ 5027568 h 5118338"/>
                <a:gd name="connsiteX113" fmla="*/ 1196788 w 5017360"/>
                <a:gd name="connsiteY113" fmla="*/ 5010617 h 5118338"/>
                <a:gd name="connsiteX114" fmla="*/ 1281362 w 5017360"/>
                <a:gd name="connsiteY114" fmla="*/ 5012804 h 5118338"/>
                <a:gd name="connsiteX115" fmla="*/ 1280997 w 5017360"/>
                <a:gd name="connsiteY115" fmla="*/ 5029756 h 5118338"/>
                <a:gd name="connsiteX116" fmla="*/ 1111668 w 5017360"/>
                <a:gd name="connsiteY116" fmla="*/ 5025563 h 5118338"/>
                <a:gd name="connsiteX117" fmla="*/ 1026912 w 5017360"/>
                <a:gd name="connsiteY117" fmla="*/ 5023740 h 5118338"/>
                <a:gd name="connsiteX118" fmla="*/ 1027277 w 5017360"/>
                <a:gd name="connsiteY118" fmla="*/ 5006789 h 5118338"/>
                <a:gd name="connsiteX119" fmla="*/ 1112215 w 5017360"/>
                <a:gd name="connsiteY119" fmla="*/ 5008612 h 5118338"/>
                <a:gd name="connsiteX120" fmla="*/ 1111668 w 5017360"/>
                <a:gd name="connsiteY120" fmla="*/ 5025563 h 5118338"/>
                <a:gd name="connsiteX121" fmla="*/ 941792 w 5017360"/>
                <a:gd name="connsiteY121" fmla="*/ 5021918 h 5118338"/>
                <a:gd name="connsiteX122" fmla="*/ 864327 w 5017360"/>
                <a:gd name="connsiteY122" fmla="*/ 5020460 h 5118338"/>
                <a:gd name="connsiteX123" fmla="*/ 856854 w 5017360"/>
                <a:gd name="connsiteY123" fmla="*/ 5020277 h 5118338"/>
                <a:gd name="connsiteX124" fmla="*/ 857218 w 5017360"/>
                <a:gd name="connsiteY124" fmla="*/ 5003326 h 5118338"/>
                <a:gd name="connsiteX125" fmla="*/ 864692 w 5017360"/>
                <a:gd name="connsiteY125" fmla="*/ 5003509 h 5118338"/>
                <a:gd name="connsiteX126" fmla="*/ 942156 w 5017360"/>
                <a:gd name="connsiteY126" fmla="*/ 5004967 h 5118338"/>
                <a:gd name="connsiteX127" fmla="*/ 941792 w 5017360"/>
                <a:gd name="connsiteY127" fmla="*/ 5021918 h 5118338"/>
                <a:gd name="connsiteX128" fmla="*/ 771916 w 5017360"/>
                <a:gd name="connsiteY128" fmla="*/ 5016996 h 5118338"/>
                <a:gd name="connsiteX129" fmla="*/ 686978 w 5017360"/>
                <a:gd name="connsiteY129" fmla="*/ 5010434 h 5118338"/>
                <a:gd name="connsiteX130" fmla="*/ 688618 w 5017360"/>
                <a:gd name="connsiteY130" fmla="*/ 4993666 h 5118338"/>
                <a:gd name="connsiteX131" fmla="*/ 772827 w 5017360"/>
                <a:gd name="connsiteY131" fmla="*/ 5000227 h 5118338"/>
                <a:gd name="connsiteX132" fmla="*/ 771916 w 5017360"/>
                <a:gd name="connsiteY132" fmla="*/ 5016996 h 5118338"/>
                <a:gd name="connsiteX133" fmla="*/ 602586 w 5017360"/>
                <a:gd name="connsiteY133" fmla="*/ 5000045 h 5118338"/>
                <a:gd name="connsiteX134" fmla="*/ 518742 w 5017360"/>
                <a:gd name="connsiteY134" fmla="*/ 4984552 h 5118338"/>
                <a:gd name="connsiteX135" fmla="*/ 522387 w 5017360"/>
                <a:gd name="connsiteY135" fmla="*/ 4967966 h 5118338"/>
                <a:gd name="connsiteX136" fmla="*/ 605138 w 5017360"/>
                <a:gd name="connsiteY136" fmla="*/ 4983276 h 5118338"/>
                <a:gd name="connsiteX137" fmla="*/ 602586 w 5017360"/>
                <a:gd name="connsiteY137" fmla="*/ 5000045 h 5118338"/>
                <a:gd name="connsiteX138" fmla="*/ 4890137 w 5017360"/>
                <a:gd name="connsiteY138" fmla="*/ 4978355 h 5118338"/>
                <a:gd name="connsiteX139" fmla="*/ 4875920 w 5017360"/>
                <a:gd name="connsiteY139" fmla="*/ 4969059 h 5118338"/>
                <a:gd name="connsiteX140" fmla="*/ 4913832 w 5017360"/>
                <a:gd name="connsiteY140" fmla="*/ 4895422 h 5118338"/>
                <a:gd name="connsiteX141" fmla="*/ 4929507 w 5017360"/>
                <a:gd name="connsiteY141" fmla="*/ 4901801 h 5118338"/>
                <a:gd name="connsiteX142" fmla="*/ 4890137 w 5017360"/>
                <a:gd name="connsiteY142" fmla="*/ 4978355 h 5118338"/>
                <a:gd name="connsiteX143" fmla="*/ 435991 w 5017360"/>
                <a:gd name="connsiteY143" fmla="*/ 4962862 h 5118338"/>
                <a:gd name="connsiteX144" fmla="*/ 355610 w 5017360"/>
                <a:gd name="connsiteY144" fmla="*/ 4933517 h 5118338"/>
                <a:gd name="connsiteX145" fmla="*/ 362354 w 5017360"/>
                <a:gd name="connsiteY145" fmla="*/ 4918024 h 5118338"/>
                <a:gd name="connsiteX146" fmla="*/ 441095 w 5017360"/>
                <a:gd name="connsiteY146" fmla="*/ 4946822 h 5118338"/>
                <a:gd name="connsiteX147" fmla="*/ 435991 w 5017360"/>
                <a:gd name="connsiteY147" fmla="*/ 4962862 h 5118338"/>
                <a:gd name="connsiteX148" fmla="*/ 279238 w 5017360"/>
                <a:gd name="connsiteY148" fmla="*/ 4894511 h 5118338"/>
                <a:gd name="connsiteX149" fmla="*/ 209247 w 5017360"/>
                <a:gd name="connsiteY149" fmla="*/ 4844751 h 5118338"/>
                <a:gd name="connsiteX150" fmla="*/ 220183 w 5017360"/>
                <a:gd name="connsiteY150" fmla="*/ 4831810 h 5118338"/>
                <a:gd name="connsiteX151" fmla="*/ 287987 w 5017360"/>
                <a:gd name="connsiteY151" fmla="*/ 4880111 h 5118338"/>
                <a:gd name="connsiteX152" fmla="*/ 279238 w 5017360"/>
                <a:gd name="connsiteY152" fmla="*/ 4894511 h 5118338"/>
                <a:gd name="connsiteX153" fmla="*/ 4957212 w 5017360"/>
                <a:gd name="connsiteY153" fmla="*/ 4820691 h 5118338"/>
                <a:gd name="connsiteX154" fmla="*/ 4940990 w 5017360"/>
                <a:gd name="connsiteY154" fmla="*/ 4816135 h 5118338"/>
                <a:gd name="connsiteX155" fmla="*/ 4960128 w 5017360"/>
                <a:gd name="connsiteY155" fmla="*/ 4734295 h 5118338"/>
                <a:gd name="connsiteX156" fmla="*/ 4976715 w 5017360"/>
                <a:gd name="connsiteY156" fmla="*/ 4737576 h 5118338"/>
                <a:gd name="connsiteX157" fmla="*/ 4957212 w 5017360"/>
                <a:gd name="connsiteY157" fmla="*/ 4820691 h 5118338"/>
                <a:gd name="connsiteX158" fmla="*/ 148550 w 5017360"/>
                <a:gd name="connsiteY158" fmla="*/ 4783872 h 5118338"/>
                <a:gd name="connsiteX159" fmla="*/ 99337 w 5017360"/>
                <a:gd name="connsiteY159" fmla="*/ 4713334 h 5118338"/>
                <a:gd name="connsiteX160" fmla="*/ 113919 w 5017360"/>
                <a:gd name="connsiteY160" fmla="*/ 4704949 h 5118338"/>
                <a:gd name="connsiteX161" fmla="*/ 161492 w 5017360"/>
                <a:gd name="connsiteY161" fmla="*/ 4773118 h 5118338"/>
                <a:gd name="connsiteX162" fmla="*/ 148550 w 5017360"/>
                <a:gd name="connsiteY162" fmla="*/ 4783872 h 5118338"/>
                <a:gd name="connsiteX163" fmla="*/ 4990567 w 5017360"/>
                <a:gd name="connsiteY163" fmla="*/ 4653549 h 5118338"/>
                <a:gd name="connsiteX164" fmla="*/ 4973799 w 5017360"/>
                <a:gd name="connsiteY164" fmla="*/ 4651179 h 5118338"/>
                <a:gd name="connsiteX165" fmla="*/ 4983823 w 5017360"/>
                <a:gd name="connsiteY165" fmla="*/ 4567335 h 5118338"/>
                <a:gd name="connsiteX166" fmla="*/ 5000593 w 5017360"/>
                <a:gd name="connsiteY166" fmla="*/ 4568976 h 5118338"/>
                <a:gd name="connsiteX167" fmla="*/ 4990567 w 5017360"/>
                <a:gd name="connsiteY167" fmla="*/ 4653549 h 5118338"/>
                <a:gd name="connsiteX168" fmla="*/ 62154 w 5017360"/>
                <a:gd name="connsiteY168" fmla="*/ 4635869 h 5118338"/>
                <a:gd name="connsiteX169" fmla="*/ 35725 w 5017360"/>
                <a:gd name="connsiteY169" fmla="*/ 4554211 h 5118338"/>
                <a:gd name="connsiteX170" fmla="*/ 52129 w 5017360"/>
                <a:gd name="connsiteY170" fmla="*/ 4550019 h 5118338"/>
                <a:gd name="connsiteX171" fmla="*/ 77830 w 5017360"/>
                <a:gd name="connsiteY171" fmla="*/ 4629672 h 5118338"/>
                <a:gd name="connsiteX172" fmla="*/ 62154 w 5017360"/>
                <a:gd name="connsiteY172" fmla="*/ 4635869 h 5118338"/>
                <a:gd name="connsiteX173" fmla="*/ 5007701 w 5017360"/>
                <a:gd name="connsiteY173" fmla="*/ 4484402 h 5118338"/>
                <a:gd name="connsiteX174" fmla="*/ 4990750 w 5017360"/>
                <a:gd name="connsiteY174" fmla="*/ 4483126 h 5118338"/>
                <a:gd name="connsiteX175" fmla="*/ 4995489 w 5017360"/>
                <a:gd name="connsiteY175" fmla="*/ 4398735 h 5118338"/>
                <a:gd name="connsiteX176" fmla="*/ 5012440 w 5017360"/>
                <a:gd name="connsiteY176" fmla="*/ 4399464 h 5118338"/>
                <a:gd name="connsiteX177" fmla="*/ 5007701 w 5017360"/>
                <a:gd name="connsiteY177" fmla="*/ 4484402 h 5118338"/>
                <a:gd name="connsiteX178" fmla="*/ 18227 w 5017360"/>
                <a:gd name="connsiteY178" fmla="*/ 4470549 h 5118338"/>
                <a:gd name="connsiteX179" fmla="*/ 7473 w 5017360"/>
                <a:gd name="connsiteY179" fmla="*/ 4385794 h 5118338"/>
                <a:gd name="connsiteX180" fmla="*/ 24242 w 5017360"/>
                <a:gd name="connsiteY180" fmla="*/ 4384153 h 5118338"/>
                <a:gd name="connsiteX181" fmla="*/ 34814 w 5017360"/>
                <a:gd name="connsiteY181" fmla="*/ 4467633 h 5118338"/>
                <a:gd name="connsiteX182" fmla="*/ 18227 w 5017360"/>
                <a:gd name="connsiteY182" fmla="*/ 4470549 h 5118338"/>
                <a:gd name="connsiteX183" fmla="*/ 5015539 w 5017360"/>
                <a:gd name="connsiteY183" fmla="*/ 4314708 h 5118338"/>
                <a:gd name="connsiteX184" fmla="*/ 4998587 w 5017360"/>
                <a:gd name="connsiteY184" fmla="*/ 4314344 h 5118338"/>
                <a:gd name="connsiteX185" fmla="*/ 5000046 w 5017360"/>
                <a:gd name="connsiteY185" fmla="*/ 4229770 h 5118338"/>
                <a:gd name="connsiteX186" fmla="*/ 5016997 w 5017360"/>
                <a:gd name="connsiteY186" fmla="*/ 4229952 h 5118338"/>
                <a:gd name="connsiteX187" fmla="*/ 5015539 w 5017360"/>
                <a:gd name="connsiteY187" fmla="*/ 4314708 h 5118338"/>
                <a:gd name="connsiteX188" fmla="*/ 1823 w 5017360"/>
                <a:gd name="connsiteY188" fmla="*/ 4300855 h 5118338"/>
                <a:gd name="connsiteX189" fmla="*/ 0 w 5017360"/>
                <a:gd name="connsiteY189" fmla="*/ 4215735 h 5118338"/>
                <a:gd name="connsiteX190" fmla="*/ 16951 w 5017360"/>
                <a:gd name="connsiteY190" fmla="*/ 4215735 h 5118338"/>
                <a:gd name="connsiteX191" fmla="*/ 18774 w 5017360"/>
                <a:gd name="connsiteY191" fmla="*/ 4300127 h 5118338"/>
                <a:gd name="connsiteX192" fmla="*/ 1823 w 5017360"/>
                <a:gd name="connsiteY192" fmla="*/ 4300855 h 5118338"/>
                <a:gd name="connsiteX193" fmla="*/ 5017361 w 5017360"/>
                <a:gd name="connsiteY193" fmla="*/ 4144832 h 5118338"/>
                <a:gd name="connsiteX194" fmla="*/ 5000410 w 5017360"/>
                <a:gd name="connsiteY194" fmla="*/ 4144832 h 5118338"/>
                <a:gd name="connsiteX195" fmla="*/ 5000410 w 5017360"/>
                <a:gd name="connsiteY195" fmla="*/ 4059894 h 5118338"/>
                <a:gd name="connsiteX196" fmla="*/ 5017361 w 5017360"/>
                <a:gd name="connsiteY196" fmla="*/ 4059894 h 5118338"/>
                <a:gd name="connsiteX197" fmla="*/ 5017361 w 5017360"/>
                <a:gd name="connsiteY197" fmla="*/ 4144832 h 5118338"/>
                <a:gd name="connsiteX198" fmla="*/ 18045 w 5017360"/>
                <a:gd name="connsiteY198" fmla="*/ 4130979 h 5118338"/>
                <a:gd name="connsiteX199" fmla="*/ 1094 w 5017360"/>
                <a:gd name="connsiteY199" fmla="*/ 4130432 h 5118338"/>
                <a:gd name="connsiteX200" fmla="*/ 4374 w 5017360"/>
                <a:gd name="connsiteY200" fmla="*/ 4045495 h 5118338"/>
                <a:gd name="connsiteX201" fmla="*/ 21326 w 5017360"/>
                <a:gd name="connsiteY201" fmla="*/ 4046223 h 5118338"/>
                <a:gd name="connsiteX202" fmla="*/ 18045 w 5017360"/>
                <a:gd name="connsiteY202" fmla="*/ 4130979 h 5118338"/>
                <a:gd name="connsiteX203" fmla="*/ 5017361 w 5017360"/>
                <a:gd name="connsiteY203" fmla="*/ 3975138 h 5118338"/>
                <a:gd name="connsiteX204" fmla="*/ 5000410 w 5017360"/>
                <a:gd name="connsiteY204" fmla="*/ 3975138 h 5118338"/>
                <a:gd name="connsiteX205" fmla="*/ 5000410 w 5017360"/>
                <a:gd name="connsiteY205" fmla="*/ 3890382 h 5118338"/>
                <a:gd name="connsiteX206" fmla="*/ 5017361 w 5017360"/>
                <a:gd name="connsiteY206" fmla="*/ 3890382 h 5118338"/>
                <a:gd name="connsiteX207" fmla="*/ 5017361 w 5017360"/>
                <a:gd name="connsiteY207" fmla="*/ 3975138 h 5118338"/>
                <a:gd name="connsiteX208" fmla="*/ 26065 w 5017360"/>
                <a:gd name="connsiteY208" fmla="*/ 3961832 h 5118338"/>
                <a:gd name="connsiteX209" fmla="*/ 9114 w 5017360"/>
                <a:gd name="connsiteY209" fmla="*/ 3960738 h 5118338"/>
                <a:gd name="connsiteX210" fmla="*/ 14946 w 5017360"/>
                <a:gd name="connsiteY210" fmla="*/ 3875983 h 5118338"/>
                <a:gd name="connsiteX211" fmla="*/ 31897 w 5017360"/>
                <a:gd name="connsiteY211" fmla="*/ 3877259 h 5118338"/>
                <a:gd name="connsiteX212" fmla="*/ 26065 w 5017360"/>
                <a:gd name="connsiteY212" fmla="*/ 3961832 h 5118338"/>
                <a:gd name="connsiteX213" fmla="*/ 5017361 w 5017360"/>
                <a:gd name="connsiteY213" fmla="*/ 3805444 h 5118338"/>
                <a:gd name="connsiteX214" fmla="*/ 5000410 w 5017360"/>
                <a:gd name="connsiteY214" fmla="*/ 3805444 h 5118338"/>
                <a:gd name="connsiteX215" fmla="*/ 5000410 w 5017360"/>
                <a:gd name="connsiteY215" fmla="*/ 3720688 h 5118338"/>
                <a:gd name="connsiteX216" fmla="*/ 5017361 w 5017360"/>
                <a:gd name="connsiteY216" fmla="*/ 3720688 h 5118338"/>
                <a:gd name="connsiteX217" fmla="*/ 5017361 w 5017360"/>
                <a:gd name="connsiteY217" fmla="*/ 3805444 h 5118338"/>
                <a:gd name="connsiteX218" fmla="*/ 38641 w 5017360"/>
                <a:gd name="connsiteY218" fmla="*/ 3792867 h 5118338"/>
                <a:gd name="connsiteX219" fmla="*/ 21872 w 5017360"/>
                <a:gd name="connsiteY219" fmla="*/ 3791592 h 5118338"/>
                <a:gd name="connsiteX220" fmla="*/ 28981 w 5017360"/>
                <a:gd name="connsiteY220" fmla="*/ 3707018 h 5118338"/>
                <a:gd name="connsiteX221" fmla="*/ 45750 w 5017360"/>
                <a:gd name="connsiteY221" fmla="*/ 3708476 h 5118338"/>
                <a:gd name="connsiteX222" fmla="*/ 38641 w 5017360"/>
                <a:gd name="connsiteY222" fmla="*/ 3792867 h 5118338"/>
                <a:gd name="connsiteX223" fmla="*/ 5000410 w 5017360"/>
                <a:gd name="connsiteY223" fmla="*/ 3635933 h 5118338"/>
                <a:gd name="connsiteX224" fmla="*/ 5008794 w 5017360"/>
                <a:gd name="connsiteY224" fmla="*/ 3635933 h 5118338"/>
                <a:gd name="connsiteX225" fmla="*/ 5000410 w 5017360"/>
                <a:gd name="connsiteY225" fmla="*/ 3635386 h 5118338"/>
                <a:gd name="connsiteX226" fmla="*/ 5000410 w 5017360"/>
                <a:gd name="connsiteY226" fmla="*/ 3550994 h 5118338"/>
                <a:gd name="connsiteX227" fmla="*/ 5017361 w 5017360"/>
                <a:gd name="connsiteY227" fmla="*/ 3550994 h 5118338"/>
                <a:gd name="connsiteX228" fmla="*/ 5017361 w 5017360"/>
                <a:gd name="connsiteY228" fmla="*/ 3635386 h 5118338"/>
                <a:gd name="connsiteX229" fmla="*/ 5000410 w 5017360"/>
                <a:gd name="connsiteY229" fmla="*/ 3635933 h 5118338"/>
                <a:gd name="connsiteX230" fmla="*/ 53223 w 5017360"/>
                <a:gd name="connsiteY230" fmla="*/ 3623903 h 5118338"/>
                <a:gd name="connsiteX231" fmla="*/ 36454 w 5017360"/>
                <a:gd name="connsiteY231" fmla="*/ 3622445 h 5118338"/>
                <a:gd name="connsiteX232" fmla="*/ 43927 w 5017360"/>
                <a:gd name="connsiteY232" fmla="*/ 3537871 h 5118338"/>
                <a:gd name="connsiteX233" fmla="*/ 60696 w 5017360"/>
                <a:gd name="connsiteY233" fmla="*/ 3539329 h 5118338"/>
                <a:gd name="connsiteX234" fmla="*/ 53223 w 5017360"/>
                <a:gd name="connsiteY234" fmla="*/ 3623903 h 5118338"/>
                <a:gd name="connsiteX235" fmla="*/ 5000228 w 5017360"/>
                <a:gd name="connsiteY235" fmla="*/ 3466239 h 5118338"/>
                <a:gd name="connsiteX236" fmla="*/ 5000228 w 5017360"/>
                <a:gd name="connsiteY236" fmla="*/ 3381483 h 5118338"/>
                <a:gd name="connsiteX237" fmla="*/ 5017179 w 5017360"/>
                <a:gd name="connsiteY237" fmla="*/ 3381483 h 5118338"/>
                <a:gd name="connsiteX238" fmla="*/ 5017179 w 5017360"/>
                <a:gd name="connsiteY238" fmla="*/ 3466239 h 5118338"/>
                <a:gd name="connsiteX239" fmla="*/ 5000228 w 5017360"/>
                <a:gd name="connsiteY239" fmla="*/ 3466239 h 5118338"/>
                <a:gd name="connsiteX240" fmla="*/ 68169 w 5017360"/>
                <a:gd name="connsiteY240" fmla="*/ 3454756 h 5118338"/>
                <a:gd name="connsiteX241" fmla="*/ 51400 w 5017360"/>
                <a:gd name="connsiteY241" fmla="*/ 3453297 h 5118338"/>
                <a:gd name="connsiteX242" fmla="*/ 58691 w 5017360"/>
                <a:gd name="connsiteY242" fmla="*/ 3368906 h 5118338"/>
                <a:gd name="connsiteX243" fmla="*/ 75642 w 5017360"/>
                <a:gd name="connsiteY243" fmla="*/ 3370364 h 5118338"/>
                <a:gd name="connsiteX244" fmla="*/ 68169 w 5017360"/>
                <a:gd name="connsiteY244" fmla="*/ 3454756 h 5118338"/>
                <a:gd name="connsiteX245" fmla="*/ 5000046 w 5017360"/>
                <a:gd name="connsiteY245" fmla="*/ 3296545 h 5118338"/>
                <a:gd name="connsiteX246" fmla="*/ 4999863 w 5017360"/>
                <a:gd name="connsiteY246" fmla="*/ 3211789 h 5118338"/>
                <a:gd name="connsiteX247" fmla="*/ 5016814 w 5017360"/>
                <a:gd name="connsiteY247" fmla="*/ 3211789 h 5118338"/>
                <a:gd name="connsiteX248" fmla="*/ 5016997 w 5017360"/>
                <a:gd name="connsiteY248" fmla="*/ 3296727 h 5118338"/>
                <a:gd name="connsiteX249" fmla="*/ 5000046 w 5017360"/>
                <a:gd name="connsiteY249" fmla="*/ 3296545 h 5118338"/>
                <a:gd name="connsiteX250" fmla="*/ 82386 w 5017360"/>
                <a:gd name="connsiteY250" fmla="*/ 3285609 h 5118338"/>
                <a:gd name="connsiteX251" fmla="*/ 65435 w 5017360"/>
                <a:gd name="connsiteY251" fmla="*/ 3284333 h 5118338"/>
                <a:gd name="connsiteX252" fmla="*/ 71815 w 5017360"/>
                <a:gd name="connsiteY252" fmla="*/ 3199759 h 5118338"/>
                <a:gd name="connsiteX253" fmla="*/ 88766 w 5017360"/>
                <a:gd name="connsiteY253" fmla="*/ 3201035 h 5118338"/>
                <a:gd name="connsiteX254" fmla="*/ 82386 w 5017360"/>
                <a:gd name="connsiteY254" fmla="*/ 3285609 h 5118338"/>
                <a:gd name="connsiteX255" fmla="*/ 4999863 w 5017360"/>
                <a:gd name="connsiteY255" fmla="*/ 3126851 h 5118338"/>
                <a:gd name="connsiteX256" fmla="*/ 4999681 w 5017360"/>
                <a:gd name="connsiteY256" fmla="*/ 3042095 h 5118338"/>
                <a:gd name="connsiteX257" fmla="*/ 5016632 w 5017360"/>
                <a:gd name="connsiteY257" fmla="*/ 3042095 h 5118338"/>
                <a:gd name="connsiteX258" fmla="*/ 5016814 w 5017360"/>
                <a:gd name="connsiteY258" fmla="*/ 3126851 h 5118338"/>
                <a:gd name="connsiteX259" fmla="*/ 4999863 w 5017360"/>
                <a:gd name="connsiteY259" fmla="*/ 3126851 h 5118338"/>
                <a:gd name="connsiteX260" fmla="*/ 94781 w 5017360"/>
                <a:gd name="connsiteY260" fmla="*/ 3116279 h 5118338"/>
                <a:gd name="connsiteX261" fmla="*/ 77830 w 5017360"/>
                <a:gd name="connsiteY261" fmla="*/ 3115186 h 5118338"/>
                <a:gd name="connsiteX262" fmla="*/ 83115 w 5017360"/>
                <a:gd name="connsiteY262" fmla="*/ 3030612 h 5118338"/>
                <a:gd name="connsiteX263" fmla="*/ 100066 w 5017360"/>
                <a:gd name="connsiteY263" fmla="*/ 3031523 h 5118338"/>
                <a:gd name="connsiteX264" fmla="*/ 94781 w 5017360"/>
                <a:gd name="connsiteY264" fmla="*/ 3116279 h 5118338"/>
                <a:gd name="connsiteX265" fmla="*/ 4999499 w 5017360"/>
                <a:gd name="connsiteY265" fmla="*/ 2957339 h 5118338"/>
                <a:gd name="connsiteX266" fmla="*/ 4999317 w 5017360"/>
                <a:gd name="connsiteY266" fmla="*/ 2872584 h 5118338"/>
                <a:gd name="connsiteX267" fmla="*/ 5016268 w 5017360"/>
                <a:gd name="connsiteY267" fmla="*/ 2872584 h 5118338"/>
                <a:gd name="connsiteX268" fmla="*/ 5016450 w 5017360"/>
                <a:gd name="connsiteY268" fmla="*/ 2957339 h 5118338"/>
                <a:gd name="connsiteX269" fmla="*/ 4999499 w 5017360"/>
                <a:gd name="connsiteY269" fmla="*/ 2957339 h 5118338"/>
                <a:gd name="connsiteX270" fmla="*/ 104988 w 5017360"/>
                <a:gd name="connsiteY270" fmla="*/ 2946768 h 5118338"/>
                <a:gd name="connsiteX271" fmla="*/ 88037 w 5017360"/>
                <a:gd name="connsiteY271" fmla="*/ 2945856 h 5118338"/>
                <a:gd name="connsiteX272" fmla="*/ 92047 w 5017360"/>
                <a:gd name="connsiteY272" fmla="*/ 2861101 h 5118338"/>
                <a:gd name="connsiteX273" fmla="*/ 108998 w 5017360"/>
                <a:gd name="connsiteY273" fmla="*/ 2861830 h 5118338"/>
                <a:gd name="connsiteX274" fmla="*/ 104988 w 5017360"/>
                <a:gd name="connsiteY274" fmla="*/ 2946768 h 5118338"/>
                <a:gd name="connsiteX275" fmla="*/ 4999134 w 5017360"/>
                <a:gd name="connsiteY275" fmla="*/ 2787646 h 5118338"/>
                <a:gd name="connsiteX276" fmla="*/ 4998770 w 5017360"/>
                <a:gd name="connsiteY276" fmla="*/ 2702890 h 5118338"/>
                <a:gd name="connsiteX277" fmla="*/ 5015721 w 5017360"/>
                <a:gd name="connsiteY277" fmla="*/ 2702890 h 5118338"/>
                <a:gd name="connsiteX278" fmla="*/ 5016086 w 5017360"/>
                <a:gd name="connsiteY278" fmla="*/ 2787828 h 5118338"/>
                <a:gd name="connsiteX279" fmla="*/ 4999134 w 5017360"/>
                <a:gd name="connsiteY279" fmla="*/ 2787646 h 5118338"/>
                <a:gd name="connsiteX280" fmla="*/ 112096 w 5017360"/>
                <a:gd name="connsiteY280" fmla="*/ 2777074 h 5118338"/>
                <a:gd name="connsiteX281" fmla="*/ 95145 w 5017360"/>
                <a:gd name="connsiteY281" fmla="*/ 2776527 h 5118338"/>
                <a:gd name="connsiteX282" fmla="*/ 97515 w 5017360"/>
                <a:gd name="connsiteY282" fmla="*/ 2691771 h 5118338"/>
                <a:gd name="connsiteX283" fmla="*/ 114466 w 5017360"/>
                <a:gd name="connsiteY283" fmla="*/ 2692136 h 5118338"/>
                <a:gd name="connsiteX284" fmla="*/ 112096 w 5017360"/>
                <a:gd name="connsiteY284" fmla="*/ 2777074 h 5118338"/>
                <a:gd name="connsiteX285" fmla="*/ 4998405 w 5017360"/>
                <a:gd name="connsiteY285" fmla="*/ 2617952 h 5118338"/>
                <a:gd name="connsiteX286" fmla="*/ 4998041 w 5017360"/>
                <a:gd name="connsiteY286" fmla="*/ 2533196 h 5118338"/>
                <a:gd name="connsiteX287" fmla="*/ 5014992 w 5017360"/>
                <a:gd name="connsiteY287" fmla="*/ 2533196 h 5118338"/>
                <a:gd name="connsiteX288" fmla="*/ 5015356 w 5017360"/>
                <a:gd name="connsiteY288" fmla="*/ 2617952 h 5118338"/>
                <a:gd name="connsiteX289" fmla="*/ 4998405 w 5017360"/>
                <a:gd name="connsiteY289" fmla="*/ 2617952 h 5118338"/>
                <a:gd name="connsiteX290" fmla="*/ 116106 w 5017360"/>
                <a:gd name="connsiteY290" fmla="*/ 2607380 h 5118338"/>
                <a:gd name="connsiteX291" fmla="*/ 99155 w 5017360"/>
                <a:gd name="connsiteY291" fmla="*/ 2607198 h 5118338"/>
                <a:gd name="connsiteX292" fmla="*/ 99884 w 5017360"/>
                <a:gd name="connsiteY292" fmla="*/ 2522442 h 5118338"/>
                <a:gd name="connsiteX293" fmla="*/ 116835 w 5017360"/>
                <a:gd name="connsiteY293" fmla="*/ 2522442 h 5118338"/>
                <a:gd name="connsiteX294" fmla="*/ 116106 w 5017360"/>
                <a:gd name="connsiteY294" fmla="*/ 2607380 h 5118338"/>
                <a:gd name="connsiteX295" fmla="*/ 4997676 w 5017360"/>
                <a:gd name="connsiteY295" fmla="*/ 2448258 h 5118338"/>
                <a:gd name="connsiteX296" fmla="*/ 4997129 w 5017360"/>
                <a:gd name="connsiteY296" fmla="*/ 2363502 h 5118338"/>
                <a:gd name="connsiteX297" fmla="*/ 5014080 w 5017360"/>
                <a:gd name="connsiteY297" fmla="*/ 2363502 h 5118338"/>
                <a:gd name="connsiteX298" fmla="*/ 5014627 w 5017360"/>
                <a:gd name="connsiteY298" fmla="*/ 2448258 h 5118338"/>
                <a:gd name="connsiteX299" fmla="*/ 4997676 w 5017360"/>
                <a:gd name="connsiteY299" fmla="*/ 2448258 h 5118338"/>
                <a:gd name="connsiteX300" fmla="*/ 99702 w 5017360"/>
                <a:gd name="connsiteY300" fmla="*/ 2437686 h 5118338"/>
                <a:gd name="connsiteX301" fmla="*/ 98608 w 5017360"/>
                <a:gd name="connsiteY301" fmla="*/ 2352930 h 5118338"/>
                <a:gd name="connsiteX302" fmla="*/ 115560 w 5017360"/>
                <a:gd name="connsiteY302" fmla="*/ 2352566 h 5118338"/>
                <a:gd name="connsiteX303" fmla="*/ 116835 w 5017360"/>
                <a:gd name="connsiteY303" fmla="*/ 2437504 h 5118338"/>
                <a:gd name="connsiteX304" fmla="*/ 99702 w 5017360"/>
                <a:gd name="connsiteY304" fmla="*/ 2437686 h 5118338"/>
                <a:gd name="connsiteX305" fmla="*/ 4996583 w 5017360"/>
                <a:gd name="connsiteY305" fmla="*/ 2278746 h 5118338"/>
                <a:gd name="connsiteX306" fmla="*/ 4995853 w 5017360"/>
                <a:gd name="connsiteY306" fmla="*/ 2193990 h 5118338"/>
                <a:gd name="connsiteX307" fmla="*/ 5012804 w 5017360"/>
                <a:gd name="connsiteY307" fmla="*/ 2193808 h 5118338"/>
                <a:gd name="connsiteX308" fmla="*/ 5013351 w 5017360"/>
                <a:gd name="connsiteY308" fmla="*/ 2278564 h 5118338"/>
                <a:gd name="connsiteX309" fmla="*/ 4996583 w 5017360"/>
                <a:gd name="connsiteY309" fmla="*/ 2278746 h 5118338"/>
                <a:gd name="connsiteX310" fmla="*/ 96421 w 5017360"/>
                <a:gd name="connsiteY310" fmla="*/ 2268175 h 5118338"/>
                <a:gd name="connsiteX311" fmla="*/ 93505 w 5017360"/>
                <a:gd name="connsiteY311" fmla="*/ 2183419 h 5118338"/>
                <a:gd name="connsiteX312" fmla="*/ 110456 w 5017360"/>
                <a:gd name="connsiteY312" fmla="*/ 2182872 h 5118338"/>
                <a:gd name="connsiteX313" fmla="*/ 113190 w 5017360"/>
                <a:gd name="connsiteY313" fmla="*/ 2267628 h 5118338"/>
                <a:gd name="connsiteX314" fmla="*/ 96421 w 5017360"/>
                <a:gd name="connsiteY314" fmla="*/ 2268175 h 5118338"/>
                <a:gd name="connsiteX315" fmla="*/ 4995307 w 5017360"/>
                <a:gd name="connsiteY315" fmla="*/ 2109052 h 5118338"/>
                <a:gd name="connsiteX316" fmla="*/ 4994577 w 5017360"/>
                <a:gd name="connsiteY316" fmla="*/ 2024296 h 5118338"/>
                <a:gd name="connsiteX317" fmla="*/ 5011529 w 5017360"/>
                <a:gd name="connsiteY317" fmla="*/ 2024114 h 5118338"/>
                <a:gd name="connsiteX318" fmla="*/ 5012258 w 5017360"/>
                <a:gd name="connsiteY318" fmla="*/ 2108870 h 5118338"/>
                <a:gd name="connsiteX319" fmla="*/ 4995307 w 5017360"/>
                <a:gd name="connsiteY319" fmla="*/ 2109052 h 5118338"/>
                <a:gd name="connsiteX320" fmla="*/ 90771 w 5017360"/>
                <a:gd name="connsiteY320" fmla="*/ 2098663 h 5118338"/>
                <a:gd name="connsiteX321" fmla="*/ 88219 w 5017360"/>
                <a:gd name="connsiteY321" fmla="*/ 2013907 h 5118338"/>
                <a:gd name="connsiteX322" fmla="*/ 105170 w 5017360"/>
                <a:gd name="connsiteY322" fmla="*/ 2013360 h 5118338"/>
                <a:gd name="connsiteX323" fmla="*/ 107722 w 5017360"/>
                <a:gd name="connsiteY323" fmla="*/ 2098116 h 5118338"/>
                <a:gd name="connsiteX324" fmla="*/ 90771 w 5017360"/>
                <a:gd name="connsiteY324" fmla="*/ 2098663 h 5118338"/>
                <a:gd name="connsiteX325" fmla="*/ 4993666 w 5017360"/>
                <a:gd name="connsiteY325" fmla="*/ 1939358 h 5118338"/>
                <a:gd name="connsiteX326" fmla="*/ 4992755 w 5017360"/>
                <a:gd name="connsiteY326" fmla="*/ 1854603 h 5118338"/>
                <a:gd name="connsiteX327" fmla="*/ 5009706 w 5017360"/>
                <a:gd name="connsiteY327" fmla="*/ 1854420 h 5118338"/>
                <a:gd name="connsiteX328" fmla="*/ 5010617 w 5017360"/>
                <a:gd name="connsiteY328" fmla="*/ 1939176 h 5118338"/>
                <a:gd name="connsiteX329" fmla="*/ 4993666 w 5017360"/>
                <a:gd name="connsiteY329" fmla="*/ 1939358 h 5118338"/>
                <a:gd name="connsiteX330" fmla="*/ 85849 w 5017360"/>
                <a:gd name="connsiteY330" fmla="*/ 1928969 h 5118338"/>
                <a:gd name="connsiteX331" fmla="*/ 83480 w 5017360"/>
                <a:gd name="connsiteY331" fmla="*/ 1844213 h 5118338"/>
                <a:gd name="connsiteX332" fmla="*/ 100431 w 5017360"/>
                <a:gd name="connsiteY332" fmla="*/ 1843849 h 5118338"/>
                <a:gd name="connsiteX333" fmla="*/ 102801 w 5017360"/>
                <a:gd name="connsiteY333" fmla="*/ 1928604 h 5118338"/>
                <a:gd name="connsiteX334" fmla="*/ 85849 w 5017360"/>
                <a:gd name="connsiteY334" fmla="*/ 1928969 h 5118338"/>
                <a:gd name="connsiteX335" fmla="*/ 4991661 w 5017360"/>
                <a:gd name="connsiteY335" fmla="*/ 1769847 h 5118338"/>
                <a:gd name="connsiteX336" fmla="*/ 4990567 w 5017360"/>
                <a:gd name="connsiteY336" fmla="*/ 1685091 h 5118338"/>
                <a:gd name="connsiteX337" fmla="*/ 5007519 w 5017360"/>
                <a:gd name="connsiteY337" fmla="*/ 1684909 h 5118338"/>
                <a:gd name="connsiteX338" fmla="*/ 5008613 w 5017360"/>
                <a:gd name="connsiteY338" fmla="*/ 1769847 h 5118338"/>
                <a:gd name="connsiteX339" fmla="*/ 4991661 w 5017360"/>
                <a:gd name="connsiteY339" fmla="*/ 1769847 h 5118338"/>
                <a:gd name="connsiteX340" fmla="*/ 81293 w 5017360"/>
                <a:gd name="connsiteY340" fmla="*/ 1759457 h 5118338"/>
                <a:gd name="connsiteX341" fmla="*/ 79288 w 5017360"/>
                <a:gd name="connsiteY341" fmla="*/ 1674519 h 5118338"/>
                <a:gd name="connsiteX342" fmla="*/ 96239 w 5017360"/>
                <a:gd name="connsiteY342" fmla="*/ 1674155 h 5118338"/>
                <a:gd name="connsiteX343" fmla="*/ 98244 w 5017360"/>
                <a:gd name="connsiteY343" fmla="*/ 1758911 h 5118338"/>
                <a:gd name="connsiteX344" fmla="*/ 81293 w 5017360"/>
                <a:gd name="connsiteY344" fmla="*/ 1759457 h 5118338"/>
                <a:gd name="connsiteX345" fmla="*/ 4989292 w 5017360"/>
                <a:gd name="connsiteY345" fmla="*/ 1600153 h 5118338"/>
                <a:gd name="connsiteX346" fmla="*/ 4988016 w 5017360"/>
                <a:gd name="connsiteY346" fmla="*/ 1515397 h 5118338"/>
                <a:gd name="connsiteX347" fmla="*/ 5004967 w 5017360"/>
                <a:gd name="connsiteY347" fmla="*/ 1515033 h 5118338"/>
                <a:gd name="connsiteX348" fmla="*/ 5006243 w 5017360"/>
                <a:gd name="connsiteY348" fmla="*/ 1599788 h 5118338"/>
                <a:gd name="connsiteX349" fmla="*/ 4989292 w 5017360"/>
                <a:gd name="connsiteY349" fmla="*/ 1600153 h 5118338"/>
                <a:gd name="connsiteX350" fmla="*/ 77647 w 5017360"/>
                <a:gd name="connsiteY350" fmla="*/ 1589764 h 5118338"/>
                <a:gd name="connsiteX351" fmla="*/ 76007 w 5017360"/>
                <a:gd name="connsiteY351" fmla="*/ 1505008 h 5118338"/>
                <a:gd name="connsiteX352" fmla="*/ 92958 w 5017360"/>
                <a:gd name="connsiteY352" fmla="*/ 1504825 h 5118338"/>
                <a:gd name="connsiteX353" fmla="*/ 94598 w 5017360"/>
                <a:gd name="connsiteY353" fmla="*/ 1589581 h 5118338"/>
                <a:gd name="connsiteX354" fmla="*/ 77647 w 5017360"/>
                <a:gd name="connsiteY354" fmla="*/ 1589764 h 5118338"/>
                <a:gd name="connsiteX355" fmla="*/ 4986557 w 5017360"/>
                <a:gd name="connsiteY355" fmla="*/ 1430641 h 5118338"/>
                <a:gd name="connsiteX356" fmla="*/ 4985099 w 5017360"/>
                <a:gd name="connsiteY356" fmla="*/ 1345886 h 5118338"/>
                <a:gd name="connsiteX357" fmla="*/ 5002050 w 5017360"/>
                <a:gd name="connsiteY357" fmla="*/ 1345521 h 5118338"/>
                <a:gd name="connsiteX358" fmla="*/ 5003691 w 5017360"/>
                <a:gd name="connsiteY358" fmla="*/ 1430277 h 5118338"/>
                <a:gd name="connsiteX359" fmla="*/ 4986557 w 5017360"/>
                <a:gd name="connsiteY359" fmla="*/ 1430641 h 5118338"/>
                <a:gd name="connsiteX360" fmla="*/ 74549 w 5017360"/>
                <a:gd name="connsiteY360" fmla="*/ 1420070 h 5118338"/>
                <a:gd name="connsiteX361" fmla="*/ 73455 w 5017360"/>
                <a:gd name="connsiteY361" fmla="*/ 1335314 h 5118338"/>
                <a:gd name="connsiteX362" fmla="*/ 90406 w 5017360"/>
                <a:gd name="connsiteY362" fmla="*/ 1335132 h 5118338"/>
                <a:gd name="connsiteX363" fmla="*/ 91500 w 5017360"/>
                <a:gd name="connsiteY363" fmla="*/ 1419887 h 5118338"/>
                <a:gd name="connsiteX364" fmla="*/ 74549 w 5017360"/>
                <a:gd name="connsiteY364" fmla="*/ 1420070 h 5118338"/>
                <a:gd name="connsiteX365" fmla="*/ 4984006 w 5017360"/>
                <a:gd name="connsiteY365" fmla="*/ 1260948 h 5118338"/>
                <a:gd name="connsiteX366" fmla="*/ 4983823 w 5017360"/>
                <a:gd name="connsiteY366" fmla="*/ 1193507 h 5118338"/>
                <a:gd name="connsiteX367" fmla="*/ 4983823 w 5017360"/>
                <a:gd name="connsiteY367" fmla="*/ 1176192 h 5118338"/>
                <a:gd name="connsiteX368" fmla="*/ 5000774 w 5017360"/>
                <a:gd name="connsiteY368" fmla="*/ 1176192 h 5118338"/>
                <a:gd name="connsiteX369" fmla="*/ 5000774 w 5017360"/>
                <a:gd name="connsiteY369" fmla="*/ 1193507 h 5118338"/>
                <a:gd name="connsiteX370" fmla="*/ 5000957 w 5017360"/>
                <a:gd name="connsiteY370" fmla="*/ 1260948 h 5118338"/>
                <a:gd name="connsiteX371" fmla="*/ 4984006 w 5017360"/>
                <a:gd name="connsiteY371" fmla="*/ 1260948 h 5118338"/>
                <a:gd name="connsiteX372" fmla="*/ 72726 w 5017360"/>
                <a:gd name="connsiteY372" fmla="*/ 1250376 h 5118338"/>
                <a:gd name="connsiteX373" fmla="*/ 72179 w 5017360"/>
                <a:gd name="connsiteY373" fmla="*/ 1165438 h 5118338"/>
                <a:gd name="connsiteX374" fmla="*/ 89130 w 5017360"/>
                <a:gd name="connsiteY374" fmla="*/ 1165438 h 5118338"/>
                <a:gd name="connsiteX375" fmla="*/ 89677 w 5017360"/>
                <a:gd name="connsiteY375" fmla="*/ 1250194 h 5118338"/>
                <a:gd name="connsiteX376" fmla="*/ 72726 w 5017360"/>
                <a:gd name="connsiteY376" fmla="*/ 1250376 h 5118338"/>
                <a:gd name="connsiteX377" fmla="*/ 5001139 w 5017360"/>
                <a:gd name="connsiteY377" fmla="*/ 1091254 h 5118338"/>
                <a:gd name="connsiteX378" fmla="*/ 4984188 w 5017360"/>
                <a:gd name="connsiteY378" fmla="*/ 1091071 h 5118338"/>
                <a:gd name="connsiteX379" fmla="*/ 4985099 w 5017360"/>
                <a:gd name="connsiteY379" fmla="*/ 1006133 h 5118338"/>
                <a:gd name="connsiteX380" fmla="*/ 5002050 w 5017360"/>
                <a:gd name="connsiteY380" fmla="*/ 1006316 h 5118338"/>
                <a:gd name="connsiteX381" fmla="*/ 5001139 w 5017360"/>
                <a:gd name="connsiteY381" fmla="*/ 1091254 h 5118338"/>
                <a:gd name="connsiteX382" fmla="*/ 71997 w 5017360"/>
                <a:gd name="connsiteY382" fmla="*/ 1080500 h 5118338"/>
                <a:gd name="connsiteX383" fmla="*/ 72179 w 5017360"/>
                <a:gd name="connsiteY383" fmla="*/ 995744 h 5118338"/>
                <a:gd name="connsiteX384" fmla="*/ 89130 w 5017360"/>
                <a:gd name="connsiteY384" fmla="*/ 995744 h 5118338"/>
                <a:gd name="connsiteX385" fmla="*/ 88948 w 5017360"/>
                <a:gd name="connsiteY385" fmla="*/ 1079771 h 5118338"/>
                <a:gd name="connsiteX386" fmla="*/ 71997 w 5017360"/>
                <a:gd name="connsiteY386" fmla="*/ 1080500 h 5118338"/>
                <a:gd name="connsiteX387" fmla="*/ 5002962 w 5017360"/>
                <a:gd name="connsiteY387" fmla="*/ 921560 h 5118338"/>
                <a:gd name="connsiteX388" fmla="*/ 4986011 w 5017360"/>
                <a:gd name="connsiteY388" fmla="*/ 921377 h 5118338"/>
                <a:gd name="connsiteX389" fmla="*/ 4986740 w 5017360"/>
                <a:gd name="connsiteY389" fmla="*/ 836622 h 5118338"/>
                <a:gd name="connsiteX390" fmla="*/ 5003691 w 5017360"/>
                <a:gd name="connsiteY390" fmla="*/ 836622 h 5118338"/>
                <a:gd name="connsiteX391" fmla="*/ 5002962 w 5017360"/>
                <a:gd name="connsiteY391" fmla="*/ 921560 h 5118338"/>
                <a:gd name="connsiteX392" fmla="*/ 89677 w 5017360"/>
                <a:gd name="connsiteY392" fmla="*/ 910988 h 5118338"/>
                <a:gd name="connsiteX393" fmla="*/ 72726 w 5017360"/>
                <a:gd name="connsiteY393" fmla="*/ 910806 h 5118338"/>
                <a:gd name="connsiteX394" fmla="*/ 74002 w 5017360"/>
                <a:gd name="connsiteY394" fmla="*/ 825868 h 5118338"/>
                <a:gd name="connsiteX395" fmla="*/ 90953 w 5017360"/>
                <a:gd name="connsiteY395" fmla="*/ 826232 h 5118338"/>
                <a:gd name="connsiteX396" fmla="*/ 89677 w 5017360"/>
                <a:gd name="connsiteY396" fmla="*/ 910988 h 5118338"/>
                <a:gd name="connsiteX397" fmla="*/ 4986557 w 5017360"/>
                <a:gd name="connsiteY397" fmla="*/ 751866 h 5118338"/>
                <a:gd name="connsiteX398" fmla="*/ 4984917 w 5017360"/>
                <a:gd name="connsiteY398" fmla="*/ 667292 h 5118338"/>
                <a:gd name="connsiteX399" fmla="*/ 5001869 w 5017360"/>
                <a:gd name="connsiteY399" fmla="*/ 666746 h 5118338"/>
                <a:gd name="connsiteX400" fmla="*/ 5003509 w 5017360"/>
                <a:gd name="connsiteY400" fmla="*/ 751684 h 5118338"/>
                <a:gd name="connsiteX401" fmla="*/ 4986557 w 5017360"/>
                <a:gd name="connsiteY401" fmla="*/ 751866 h 5118338"/>
                <a:gd name="connsiteX402" fmla="*/ 92776 w 5017360"/>
                <a:gd name="connsiteY402" fmla="*/ 741659 h 5118338"/>
                <a:gd name="connsiteX403" fmla="*/ 75825 w 5017360"/>
                <a:gd name="connsiteY403" fmla="*/ 741112 h 5118338"/>
                <a:gd name="connsiteX404" fmla="*/ 78559 w 5017360"/>
                <a:gd name="connsiteY404" fmla="*/ 656356 h 5118338"/>
                <a:gd name="connsiteX405" fmla="*/ 95510 w 5017360"/>
                <a:gd name="connsiteY405" fmla="*/ 657085 h 5118338"/>
                <a:gd name="connsiteX406" fmla="*/ 92776 w 5017360"/>
                <a:gd name="connsiteY406" fmla="*/ 741659 h 5118338"/>
                <a:gd name="connsiteX407" fmla="*/ 4980360 w 5017360"/>
                <a:gd name="connsiteY407" fmla="*/ 582901 h 5118338"/>
                <a:gd name="connsiteX408" fmla="*/ 4971429 w 5017360"/>
                <a:gd name="connsiteY408" fmla="*/ 499239 h 5118338"/>
                <a:gd name="connsiteX409" fmla="*/ 4988198 w 5017360"/>
                <a:gd name="connsiteY409" fmla="*/ 496870 h 5118338"/>
                <a:gd name="connsiteX410" fmla="*/ 4997312 w 5017360"/>
                <a:gd name="connsiteY410" fmla="*/ 581808 h 5118338"/>
                <a:gd name="connsiteX411" fmla="*/ 4980360 w 5017360"/>
                <a:gd name="connsiteY411" fmla="*/ 582901 h 5118338"/>
                <a:gd name="connsiteX412" fmla="*/ 99155 w 5017360"/>
                <a:gd name="connsiteY412" fmla="*/ 572512 h 5118338"/>
                <a:gd name="connsiteX413" fmla="*/ 82204 w 5017360"/>
                <a:gd name="connsiteY413" fmla="*/ 571600 h 5118338"/>
                <a:gd name="connsiteX414" fmla="*/ 87490 w 5017360"/>
                <a:gd name="connsiteY414" fmla="*/ 486845 h 5118338"/>
                <a:gd name="connsiteX415" fmla="*/ 104441 w 5017360"/>
                <a:gd name="connsiteY415" fmla="*/ 488120 h 5118338"/>
                <a:gd name="connsiteX416" fmla="*/ 99155 w 5017360"/>
                <a:gd name="connsiteY416" fmla="*/ 572512 h 5118338"/>
                <a:gd name="connsiteX417" fmla="*/ 4955207 w 5017360"/>
                <a:gd name="connsiteY417" fmla="*/ 417035 h 5118338"/>
                <a:gd name="connsiteX418" fmla="*/ 4927684 w 5017360"/>
                <a:gd name="connsiteY418" fmla="*/ 338659 h 5118338"/>
                <a:gd name="connsiteX419" fmla="*/ 4942995 w 5017360"/>
                <a:gd name="connsiteY419" fmla="*/ 331550 h 5118338"/>
                <a:gd name="connsiteX420" fmla="*/ 4971429 w 5017360"/>
                <a:gd name="connsiteY420" fmla="*/ 412843 h 5118338"/>
                <a:gd name="connsiteX421" fmla="*/ 4955207 w 5017360"/>
                <a:gd name="connsiteY421" fmla="*/ 417035 h 5118338"/>
                <a:gd name="connsiteX422" fmla="*/ 112279 w 5017360"/>
                <a:gd name="connsiteY422" fmla="*/ 404094 h 5118338"/>
                <a:gd name="connsiteX423" fmla="*/ 95510 w 5017360"/>
                <a:gd name="connsiteY423" fmla="*/ 402089 h 5118338"/>
                <a:gd name="connsiteX424" fmla="*/ 111185 w 5017360"/>
                <a:gd name="connsiteY424" fmla="*/ 317880 h 5118338"/>
                <a:gd name="connsiteX425" fmla="*/ 111367 w 5017360"/>
                <a:gd name="connsiteY425" fmla="*/ 316786 h 5118338"/>
                <a:gd name="connsiteX426" fmla="*/ 111732 w 5017360"/>
                <a:gd name="connsiteY426" fmla="*/ 316786 h 5118338"/>
                <a:gd name="connsiteX427" fmla="*/ 112096 w 5017360"/>
                <a:gd name="connsiteY427" fmla="*/ 316239 h 5118338"/>
                <a:gd name="connsiteX428" fmla="*/ 113737 w 5017360"/>
                <a:gd name="connsiteY428" fmla="*/ 317151 h 5118338"/>
                <a:gd name="connsiteX429" fmla="*/ 128136 w 5017360"/>
                <a:gd name="connsiteY429" fmla="*/ 319520 h 5118338"/>
                <a:gd name="connsiteX430" fmla="*/ 126860 w 5017360"/>
                <a:gd name="connsiteY430" fmla="*/ 324624 h 5118338"/>
                <a:gd name="connsiteX431" fmla="*/ 112279 w 5017360"/>
                <a:gd name="connsiteY431" fmla="*/ 404094 h 5118338"/>
                <a:gd name="connsiteX432" fmla="*/ 4884304 w 5017360"/>
                <a:gd name="connsiteY432" fmla="*/ 268667 h 5118338"/>
                <a:gd name="connsiteX433" fmla="*/ 4823607 w 5017360"/>
                <a:gd name="connsiteY433" fmla="*/ 213621 h 5118338"/>
                <a:gd name="connsiteX434" fmla="*/ 4833086 w 5017360"/>
                <a:gd name="connsiteY434" fmla="*/ 199586 h 5118338"/>
                <a:gd name="connsiteX435" fmla="*/ 4897245 w 5017360"/>
                <a:gd name="connsiteY435" fmla="*/ 257913 h 5118338"/>
                <a:gd name="connsiteX436" fmla="*/ 4884304 w 5017360"/>
                <a:gd name="connsiteY436" fmla="*/ 268667 h 5118338"/>
                <a:gd name="connsiteX437" fmla="*/ 155841 w 5017360"/>
                <a:gd name="connsiteY437" fmla="*/ 243696 h 5118338"/>
                <a:gd name="connsiteX438" fmla="*/ 141442 w 5017360"/>
                <a:gd name="connsiteY438" fmla="*/ 234764 h 5118338"/>
                <a:gd name="connsiteX439" fmla="*/ 199039 w 5017360"/>
                <a:gd name="connsiteY439" fmla="*/ 169512 h 5118338"/>
                <a:gd name="connsiteX440" fmla="*/ 209793 w 5017360"/>
                <a:gd name="connsiteY440" fmla="*/ 182453 h 5118338"/>
                <a:gd name="connsiteX441" fmla="*/ 155841 w 5017360"/>
                <a:gd name="connsiteY441" fmla="*/ 243696 h 5118338"/>
                <a:gd name="connsiteX442" fmla="*/ 4750152 w 5017360"/>
                <a:gd name="connsiteY442" fmla="*/ 176256 h 5118338"/>
                <a:gd name="connsiteX443" fmla="*/ 4669954 w 5017360"/>
                <a:gd name="connsiteY443" fmla="*/ 154019 h 5118338"/>
                <a:gd name="connsiteX444" fmla="*/ 4673234 w 5017360"/>
                <a:gd name="connsiteY444" fmla="*/ 137432 h 5118338"/>
                <a:gd name="connsiteX445" fmla="*/ 4756168 w 5017360"/>
                <a:gd name="connsiteY445" fmla="*/ 160398 h 5118338"/>
                <a:gd name="connsiteX446" fmla="*/ 4750152 w 5017360"/>
                <a:gd name="connsiteY446" fmla="*/ 176256 h 5118338"/>
                <a:gd name="connsiteX447" fmla="*/ 4587021 w 5017360"/>
                <a:gd name="connsiteY447" fmla="*/ 142536 h 5118338"/>
                <a:gd name="connsiteX448" fmla="*/ 4551113 w 5017360"/>
                <a:gd name="connsiteY448" fmla="*/ 139984 h 5118338"/>
                <a:gd name="connsiteX449" fmla="*/ 4502629 w 5017360"/>
                <a:gd name="connsiteY449" fmla="*/ 137614 h 5118338"/>
                <a:gd name="connsiteX450" fmla="*/ 4503540 w 5017360"/>
                <a:gd name="connsiteY450" fmla="*/ 120663 h 5118338"/>
                <a:gd name="connsiteX451" fmla="*/ 4552024 w 5017360"/>
                <a:gd name="connsiteY451" fmla="*/ 123033 h 5118338"/>
                <a:gd name="connsiteX452" fmla="*/ 4588661 w 5017360"/>
                <a:gd name="connsiteY452" fmla="*/ 125584 h 5118338"/>
                <a:gd name="connsiteX453" fmla="*/ 4587021 w 5017360"/>
                <a:gd name="connsiteY453" fmla="*/ 142536 h 5118338"/>
                <a:gd name="connsiteX454" fmla="*/ 279238 w 5017360"/>
                <a:gd name="connsiteY454" fmla="*/ 137250 h 5118338"/>
                <a:gd name="connsiteX455" fmla="*/ 271401 w 5017360"/>
                <a:gd name="connsiteY455" fmla="*/ 122304 h 5118338"/>
                <a:gd name="connsiteX456" fmla="*/ 350142 w 5017360"/>
                <a:gd name="connsiteY456" fmla="*/ 88037 h 5118338"/>
                <a:gd name="connsiteX457" fmla="*/ 355974 w 5017360"/>
                <a:gd name="connsiteY457" fmla="*/ 103894 h 5118338"/>
                <a:gd name="connsiteX458" fmla="*/ 279238 w 5017360"/>
                <a:gd name="connsiteY458" fmla="*/ 137250 h 5118338"/>
                <a:gd name="connsiteX459" fmla="*/ 4417691 w 5017360"/>
                <a:gd name="connsiteY459" fmla="*/ 133422 h 5118338"/>
                <a:gd name="connsiteX460" fmla="*/ 4332753 w 5017360"/>
                <a:gd name="connsiteY460" fmla="*/ 129594 h 5118338"/>
                <a:gd name="connsiteX461" fmla="*/ 4333482 w 5017360"/>
                <a:gd name="connsiteY461" fmla="*/ 112643 h 5118338"/>
                <a:gd name="connsiteX462" fmla="*/ 4418420 w 5017360"/>
                <a:gd name="connsiteY462" fmla="*/ 116653 h 5118338"/>
                <a:gd name="connsiteX463" fmla="*/ 4417691 w 5017360"/>
                <a:gd name="connsiteY463" fmla="*/ 133422 h 5118338"/>
                <a:gd name="connsiteX464" fmla="*/ 4247815 w 5017360"/>
                <a:gd name="connsiteY464" fmla="*/ 125767 h 5118338"/>
                <a:gd name="connsiteX465" fmla="*/ 4162877 w 5017360"/>
                <a:gd name="connsiteY465" fmla="*/ 122121 h 5118338"/>
                <a:gd name="connsiteX466" fmla="*/ 4163606 w 5017360"/>
                <a:gd name="connsiteY466" fmla="*/ 105170 h 5118338"/>
                <a:gd name="connsiteX467" fmla="*/ 4248544 w 5017360"/>
                <a:gd name="connsiteY467" fmla="*/ 108815 h 5118338"/>
                <a:gd name="connsiteX468" fmla="*/ 4247815 w 5017360"/>
                <a:gd name="connsiteY468" fmla="*/ 125767 h 5118338"/>
                <a:gd name="connsiteX469" fmla="*/ 4078121 w 5017360"/>
                <a:gd name="connsiteY469" fmla="*/ 118476 h 5118338"/>
                <a:gd name="connsiteX470" fmla="*/ 3993183 w 5017360"/>
                <a:gd name="connsiteY470" fmla="*/ 115013 h 5118338"/>
                <a:gd name="connsiteX471" fmla="*/ 3993912 w 5017360"/>
                <a:gd name="connsiteY471" fmla="*/ 98061 h 5118338"/>
                <a:gd name="connsiteX472" fmla="*/ 4078850 w 5017360"/>
                <a:gd name="connsiteY472" fmla="*/ 101525 h 5118338"/>
                <a:gd name="connsiteX473" fmla="*/ 4078121 w 5017360"/>
                <a:gd name="connsiteY473" fmla="*/ 118476 h 5118338"/>
                <a:gd name="connsiteX474" fmla="*/ 3908427 w 5017360"/>
                <a:gd name="connsiteY474" fmla="*/ 111550 h 5118338"/>
                <a:gd name="connsiteX475" fmla="*/ 3823489 w 5017360"/>
                <a:gd name="connsiteY475" fmla="*/ 108086 h 5118338"/>
                <a:gd name="connsiteX476" fmla="*/ 3824218 w 5017360"/>
                <a:gd name="connsiteY476" fmla="*/ 91135 h 5118338"/>
                <a:gd name="connsiteX477" fmla="*/ 3909156 w 5017360"/>
                <a:gd name="connsiteY477" fmla="*/ 94598 h 5118338"/>
                <a:gd name="connsiteX478" fmla="*/ 3908427 w 5017360"/>
                <a:gd name="connsiteY478" fmla="*/ 111550 h 5118338"/>
                <a:gd name="connsiteX479" fmla="*/ 3738733 w 5017360"/>
                <a:gd name="connsiteY479" fmla="*/ 104806 h 5118338"/>
                <a:gd name="connsiteX480" fmla="*/ 3653795 w 5017360"/>
                <a:gd name="connsiteY480" fmla="*/ 101525 h 5118338"/>
                <a:gd name="connsiteX481" fmla="*/ 3654524 w 5017360"/>
                <a:gd name="connsiteY481" fmla="*/ 84574 h 5118338"/>
                <a:gd name="connsiteX482" fmla="*/ 3739463 w 5017360"/>
                <a:gd name="connsiteY482" fmla="*/ 87854 h 5118338"/>
                <a:gd name="connsiteX483" fmla="*/ 3738733 w 5017360"/>
                <a:gd name="connsiteY483" fmla="*/ 104806 h 5118338"/>
                <a:gd name="connsiteX484" fmla="*/ 3569039 w 5017360"/>
                <a:gd name="connsiteY484" fmla="*/ 98244 h 5118338"/>
                <a:gd name="connsiteX485" fmla="*/ 3484101 w 5017360"/>
                <a:gd name="connsiteY485" fmla="*/ 94963 h 5118338"/>
                <a:gd name="connsiteX486" fmla="*/ 3484831 w 5017360"/>
                <a:gd name="connsiteY486" fmla="*/ 78012 h 5118338"/>
                <a:gd name="connsiteX487" fmla="*/ 3569769 w 5017360"/>
                <a:gd name="connsiteY487" fmla="*/ 81293 h 5118338"/>
                <a:gd name="connsiteX488" fmla="*/ 3569039 w 5017360"/>
                <a:gd name="connsiteY488" fmla="*/ 98244 h 5118338"/>
                <a:gd name="connsiteX489" fmla="*/ 3399163 w 5017360"/>
                <a:gd name="connsiteY489" fmla="*/ 91864 h 5118338"/>
                <a:gd name="connsiteX490" fmla="*/ 3314408 w 5017360"/>
                <a:gd name="connsiteY490" fmla="*/ 88766 h 5118338"/>
                <a:gd name="connsiteX491" fmla="*/ 3314954 w 5017360"/>
                <a:gd name="connsiteY491" fmla="*/ 71815 h 5118338"/>
                <a:gd name="connsiteX492" fmla="*/ 3399710 w 5017360"/>
                <a:gd name="connsiteY492" fmla="*/ 74913 h 5118338"/>
                <a:gd name="connsiteX493" fmla="*/ 3399163 w 5017360"/>
                <a:gd name="connsiteY493" fmla="*/ 91864 h 5118338"/>
                <a:gd name="connsiteX494" fmla="*/ 3229652 w 5017360"/>
                <a:gd name="connsiteY494" fmla="*/ 85667 h 5118338"/>
                <a:gd name="connsiteX495" fmla="*/ 3144714 w 5017360"/>
                <a:gd name="connsiteY495" fmla="*/ 82569 h 5118338"/>
                <a:gd name="connsiteX496" fmla="*/ 3145260 w 5017360"/>
                <a:gd name="connsiteY496" fmla="*/ 65617 h 5118338"/>
                <a:gd name="connsiteX497" fmla="*/ 3230381 w 5017360"/>
                <a:gd name="connsiteY497" fmla="*/ 68716 h 5118338"/>
                <a:gd name="connsiteX498" fmla="*/ 3229652 w 5017360"/>
                <a:gd name="connsiteY498" fmla="*/ 85667 h 5118338"/>
                <a:gd name="connsiteX499" fmla="*/ 3059776 w 5017360"/>
                <a:gd name="connsiteY499" fmla="*/ 79652 h 5118338"/>
                <a:gd name="connsiteX500" fmla="*/ 2974837 w 5017360"/>
                <a:gd name="connsiteY500" fmla="*/ 76736 h 5118338"/>
                <a:gd name="connsiteX501" fmla="*/ 2975384 w 5017360"/>
                <a:gd name="connsiteY501" fmla="*/ 59785 h 5118338"/>
                <a:gd name="connsiteX502" fmla="*/ 3060322 w 5017360"/>
                <a:gd name="connsiteY502" fmla="*/ 62883 h 5118338"/>
                <a:gd name="connsiteX503" fmla="*/ 3059776 w 5017360"/>
                <a:gd name="connsiteY503" fmla="*/ 79652 h 5118338"/>
                <a:gd name="connsiteX504" fmla="*/ 436173 w 5017360"/>
                <a:gd name="connsiteY504" fmla="*/ 79105 h 5118338"/>
                <a:gd name="connsiteX505" fmla="*/ 431799 w 5017360"/>
                <a:gd name="connsiteY505" fmla="*/ 62701 h 5118338"/>
                <a:gd name="connsiteX506" fmla="*/ 515097 w 5017360"/>
                <a:gd name="connsiteY506" fmla="*/ 43745 h 5118338"/>
                <a:gd name="connsiteX507" fmla="*/ 518377 w 5017360"/>
                <a:gd name="connsiteY507" fmla="*/ 60332 h 5118338"/>
                <a:gd name="connsiteX508" fmla="*/ 436173 w 5017360"/>
                <a:gd name="connsiteY508" fmla="*/ 79105 h 5118338"/>
                <a:gd name="connsiteX509" fmla="*/ 2889900 w 5017360"/>
                <a:gd name="connsiteY509" fmla="*/ 73637 h 5118338"/>
                <a:gd name="connsiteX510" fmla="*/ 2804961 w 5017360"/>
                <a:gd name="connsiteY510" fmla="*/ 70721 h 5118338"/>
                <a:gd name="connsiteX511" fmla="*/ 2805508 w 5017360"/>
                <a:gd name="connsiteY511" fmla="*/ 53770 h 5118338"/>
                <a:gd name="connsiteX512" fmla="*/ 2890446 w 5017360"/>
                <a:gd name="connsiteY512" fmla="*/ 56686 h 5118338"/>
                <a:gd name="connsiteX513" fmla="*/ 2889900 w 5017360"/>
                <a:gd name="connsiteY513" fmla="*/ 73637 h 5118338"/>
                <a:gd name="connsiteX514" fmla="*/ 2720206 w 5017360"/>
                <a:gd name="connsiteY514" fmla="*/ 67805 h 5118338"/>
                <a:gd name="connsiteX515" fmla="*/ 2635268 w 5017360"/>
                <a:gd name="connsiteY515" fmla="*/ 64888 h 5118338"/>
                <a:gd name="connsiteX516" fmla="*/ 2635814 w 5017360"/>
                <a:gd name="connsiteY516" fmla="*/ 47937 h 5118338"/>
                <a:gd name="connsiteX517" fmla="*/ 2720753 w 5017360"/>
                <a:gd name="connsiteY517" fmla="*/ 50853 h 5118338"/>
                <a:gd name="connsiteX518" fmla="*/ 2720206 w 5017360"/>
                <a:gd name="connsiteY518" fmla="*/ 67805 h 5118338"/>
                <a:gd name="connsiteX519" fmla="*/ 2550512 w 5017360"/>
                <a:gd name="connsiteY519" fmla="*/ 62154 h 5118338"/>
                <a:gd name="connsiteX520" fmla="*/ 2465574 w 5017360"/>
                <a:gd name="connsiteY520" fmla="*/ 59420 h 5118338"/>
                <a:gd name="connsiteX521" fmla="*/ 2466121 w 5017360"/>
                <a:gd name="connsiteY521" fmla="*/ 42469 h 5118338"/>
                <a:gd name="connsiteX522" fmla="*/ 2551058 w 5017360"/>
                <a:gd name="connsiteY522" fmla="*/ 45203 h 5118338"/>
                <a:gd name="connsiteX523" fmla="*/ 2550512 w 5017360"/>
                <a:gd name="connsiteY523" fmla="*/ 62154 h 5118338"/>
                <a:gd name="connsiteX524" fmla="*/ 2380636 w 5017360"/>
                <a:gd name="connsiteY524" fmla="*/ 56686 h 5118338"/>
                <a:gd name="connsiteX525" fmla="*/ 2295697 w 5017360"/>
                <a:gd name="connsiteY525" fmla="*/ 53952 h 5118338"/>
                <a:gd name="connsiteX526" fmla="*/ 2296244 w 5017360"/>
                <a:gd name="connsiteY526" fmla="*/ 37001 h 5118338"/>
                <a:gd name="connsiteX527" fmla="*/ 2381182 w 5017360"/>
                <a:gd name="connsiteY527" fmla="*/ 39735 h 5118338"/>
                <a:gd name="connsiteX528" fmla="*/ 2380636 w 5017360"/>
                <a:gd name="connsiteY528" fmla="*/ 56686 h 5118338"/>
                <a:gd name="connsiteX529" fmla="*/ 2210759 w 5017360"/>
                <a:gd name="connsiteY529" fmla="*/ 51400 h 5118338"/>
                <a:gd name="connsiteX530" fmla="*/ 2125821 w 5017360"/>
                <a:gd name="connsiteY530" fmla="*/ 48849 h 5118338"/>
                <a:gd name="connsiteX531" fmla="*/ 2126368 w 5017360"/>
                <a:gd name="connsiteY531" fmla="*/ 31897 h 5118338"/>
                <a:gd name="connsiteX532" fmla="*/ 2211306 w 5017360"/>
                <a:gd name="connsiteY532" fmla="*/ 34449 h 5118338"/>
                <a:gd name="connsiteX533" fmla="*/ 2210759 w 5017360"/>
                <a:gd name="connsiteY533" fmla="*/ 51400 h 5118338"/>
                <a:gd name="connsiteX534" fmla="*/ 601675 w 5017360"/>
                <a:gd name="connsiteY534" fmla="*/ 46479 h 5118338"/>
                <a:gd name="connsiteX535" fmla="*/ 599306 w 5017360"/>
                <a:gd name="connsiteY535" fmla="*/ 29710 h 5118338"/>
                <a:gd name="connsiteX536" fmla="*/ 683879 w 5017360"/>
                <a:gd name="connsiteY536" fmla="*/ 19138 h 5118338"/>
                <a:gd name="connsiteX537" fmla="*/ 685702 w 5017360"/>
                <a:gd name="connsiteY537" fmla="*/ 35907 h 5118338"/>
                <a:gd name="connsiteX538" fmla="*/ 601675 w 5017360"/>
                <a:gd name="connsiteY538" fmla="*/ 46479 h 5118338"/>
                <a:gd name="connsiteX539" fmla="*/ 2041065 w 5017360"/>
                <a:gd name="connsiteY539" fmla="*/ 46297 h 5118338"/>
                <a:gd name="connsiteX540" fmla="*/ 1956127 w 5017360"/>
                <a:gd name="connsiteY540" fmla="*/ 43927 h 5118338"/>
                <a:gd name="connsiteX541" fmla="*/ 1956674 w 5017360"/>
                <a:gd name="connsiteY541" fmla="*/ 26976 h 5118338"/>
                <a:gd name="connsiteX542" fmla="*/ 2041430 w 5017360"/>
                <a:gd name="connsiteY542" fmla="*/ 29346 h 5118338"/>
                <a:gd name="connsiteX543" fmla="*/ 2041065 w 5017360"/>
                <a:gd name="connsiteY543" fmla="*/ 46297 h 5118338"/>
                <a:gd name="connsiteX544" fmla="*/ 1871189 w 5017360"/>
                <a:gd name="connsiteY544" fmla="*/ 40829 h 5118338"/>
                <a:gd name="connsiteX545" fmla="*/ 1786434 w 5017360"/>
                <a:gd name="connsiteY545" fmla="*/ 37365 h 5118338"/>
                <a:gd name="connsiteX546" fmla="*/ 1787163 w 5017360"/>
                <a:gd name="connsiteY546" fmla="*/ 20414 h 5118338"/>
                <a:gd name="connsiteX547" fmla="*/ 1871918 w 5017360"/>
                <a:gd name="connsiteY547" fmla="*/ 23877 h 5118338"/>
                <a:gd name="connsiteX548" fmla="*/ 1871189 w 5017360"/>
                <a:gd name="connsiteY548" fmla="*/ 40829 h 5118338"/>
                <a:gd name="connsiteX549" fmla="*/ 1701678 w 5017360"/>
                <a:gd name="connsiteY549" fmla="*/ 33720 h 5118338"/>
                <a:gd name="connsiteX550" fmla="*/ 1616922 w 5017360"/>
                <a:gd name="connsiteY550" fmla="*/ 30075 h 5118338"/>
                <a:gd name="connsiteX551" fmla="*/ 1617651 w 5017360"/>
                <a:gd name="connsiteY551" fmla="*/ 13123 h 5118338"/>
                <a:gd name="connsiteX552" fmla="*/ 1702407 w 5017360"/>
                <a:gd name="connsiteY552" fmla="*/ 16769 h 5118338"/>
                <a:gd name="connsiteX553" fmla="*/ 1701678 w 5017360"/>
                <a:gd name="connsiteY553" fmla="*/ 33720 h 5118338"/>
                <a:gd name="connsiteX554" fmla="*/ 769911 w 5017360"/>
                <a:gd name="connsiteY554" fmla="*/ 28434 h 5118338"/>
                <a:gd name="connsiteX555" fmla="*/ 768635 w 5017360"/>
                <a:gd name="connsiteY555" fmla="*/ 11483 h 5118338"/>
                <a:gd name="connsiteX556" fmla="*/ 853573 w 5017360"/>
                <a:gd name="connsiteY556" fmla="*/ 6197 h 5118338"/>
                <a:gd name="connsiteX557" fmla="*/ 854484 w 5017360"/>
                <a:gd name="connsiteY557" fmla="*/ 23148 h 5118338"/>
                <a:gd name="connsiteX558" fmla="*/ 769911 w 5017360"/>
                <a:gd name="connsiteY558" fmla="*/ 28434 h 5118338"/>
                <a:gd name="connsiteX559" fmla="*/ 1532166 w 5017360"/>
                <a:gd name="connsiteY559" fmla="*/ 26611 h 5118338"/>
                <a:gd name="connsiteX560" fmla="*/ 1447410 w 5017360"/>
                <a:gd name="connsiteY560" fmla="*/ 23513 h 5118338"/>
                <a:gd name="connsiteX561" fmla="*/ 1447957 w 5017360"/>
                <a:gd name="connsiteY561" fmla="*/ 6562 h 5118338"/>
                <a:gd name="connsiteX562" fmla="*/ 1532713 w 5017360"/>
                <a:gd name="connsiteY562" fmla="*/ 9660 h 5118338"/>
                <a:gd name="connsiteX563" fmla="*/ 1532166 w 5017360"/>
                <a:gd name="connsiteY563" fmla="*/ 26611 h 5118338"/>
                <a:gd name="connsiteX564" fmla="*/ 1362655 w 5017360"/>
                <a:gd name="connsiteY564" fmla="*/ 20779 h 5118338"/>
                <a:gd name="connsiteX565" fmla="*/ 1277899 w 5017360"/>
                <a:gd name="connsiteY565" fmla="*/ 18774 h 5118338"/>
                <a:gd name="connsiteX566" fmla="*/ 1278263 w 5017360"/>
                <a:gd name="connsiteY566" fmla="*/ 1823 h 5118338"/>
                <a:gd name="connsiteX567" fmla="*/ 1363201 w 5017360"/>
                <a:gd name="connsiteY567" fmla="*/ 3828 h 5118338"/>
                <a:gd name="connsiteX568" fmla="*/ 1362655 w 5017360"/>
                <a:gd name="connsiteY568" fmla="*/ 20779 h 5118338"/>
                <a:gd name="connsiteX569" fmla="*/ 938876 w 5017360"/>
                <a:gd name="connsiteY569" fmla="*/ 19503 h 5118338"/>
                <a:gd name="connsiteX570" fmla="*/ 938329 w 5017360"/>
                <a:gd name="connsiteY570" fmla="*/ 2552 h 5118338"/>
                <a:gd name="connsiteX571" fmla="*/ 1023449 w 5017360"/>
                <a:gd name="connsiteY571" fmla="*/ 547 h 5118338"/>
                <a:gd name="connsiteX572" fmla="*/ 1023631 w 5017360"/>
                <a:gd name="connsiteY572" fmla="*/ 17498 h 5118338"/>
                <a:gd name="connsiteX573" fmla="*/ 938876 w 5017360"/>
                <a:gd name="connsiteY573" fmla="*/ 19503 h 5118338"/>
                <a:gd name="connsiteX574" fmla="*/ 1193143 w 5017360"/>
                <a:gd name="connsiteY574" fmla="*/ 17316 h 5118338"/>
                <a:gd name="connsiteX575" fmla="*/ 1115678 w 5017360"/>
                <a:gd name="connsiteY575" fmla="*/ 16951 h 5118338"/>
                <a:gd name="connsiteX576" fmla="*/ 1108387 w 5017360"/>
                <a:gd name="connsiteY576" fmla="*/ 16951 h 5118338"/>
                <a:gd name="connsiteX577" fmla="*/ 1108387 w 5017360"/>
                <a:gd name="connsiteY577" fmla="*/ 0 h 5118338"/>
                <a:gd name="connsiteX578" fmla="*/ 1115678 w 5017360"/>
                <a:gd name="connsiteY578" fmla="*/ 0 h 5118338"/>
                <a:gd name="connsiteX579" fmla="*/ 1193325 w 5017360"/>
                <a:gd name="connsiteY579" fmla="*/ 365 h 5118338"/>
                <a:gd name="connsiteX580" fmla="*/ 1193143 w 5017360"/>
                <a:gd name="connsiteY580" fmla="*/ 17316 h 5118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</a:cxnLst>
              <a:rect l="l" t="t" r="r" b="b"/>
              <a:pathLst>
                <a:path w="5017360" h="5118338">
                  <a:moveTo>
                    <a:pt x="4590484" y="5118339"/>
                  </a:moveTo>
                  <a:lnTo>
                    <a:pt x="4590119" y="5101388"/>
                  </a:lnTo>
                  <a:cubicBezTo>
                    <a:pt x="4621834" y="5100841"/>
                    <a:pt x="4648993" y="5098654"/>
                    <a:pt x="4673417" y="5095008"/>
                  </a:cubicBezTo>
                  <a:lnTo>
                    <a:pt x="4675969" y="5111777"/>
                  </a:lnTo>
                  <a:cubicBezTo>
                    <a:pt x="4650998" y="5115422"/>
                    <a:pt x="4622928" y="5117610"/>
                    <a:pt x="4590484" y="5118339"/>
                  </a:cubicBezTo>
                  <a:close/>
                  <a:moveTo>
                    <a:pt x="4505181" y="5117245"/>
                  </a:moveTo>
                  <a:cubicBezTo>
                    <a:pt x="4486954" y="5116698"/>
                    <a:pt x="4468362" y="5115787"/>
                    <a:pt x="4449224" y="5115058"/>
                  </a:cubicBezTo>
                  <a:lnTo>
                    <a:pt x="4420425" y="5113782"/>
                  </a:lnTo>
                  <a:lnTo>
                    <a:pt x="4421154" y="5096831"/>
                  </a:lnTo>
                  <a:lnTo>
                    <a:pt x="4450135" y="5098107"/>
                  </a:lnTo>
                  <a:cubicBezTo>
                    <a:pt x="4469092" y="5098836"/>
                    <a:pt x="4487683" y="5099747"/>
                    <a:pt x="4505910" y="5100294"/>
                  </a:cubicBezTo>
                  <a:lnTo>
                    <a:pt x="4505181" y="5117245"/>
                  </a:lnTo>
                  <a:close/>
                  <a:moveTo>
                    <a:pt x="4094708" y="5114146"/>
                  </a:moveTo>
                  <a:lnTo>
                    <a:pt x="4081402" y="5114146"/>
                  </a:lnTo>
                  <a:lnTo>
                    <a:pt x="4081402" y="5097195"/>
                  </a:lnTo>
                  <a:lnTo>
                    <a:pt x="4094708" y="5097195"/>
                  </a:lnTo>
                  <a:cubicBezTo>
                    <a:pt x="4120044" y="5097195"/>
                    <a:pt x="4143921" y="5097013"/>
                    <a:pt x="4166158" y="5096831"/>
                  </a:cubicBezTo>
                  <a:lnTo>
                    <a:pt x="4166340" y="5113782"/>
                  </a:lnTo>
                  <a:cubicBezTo>
                    <a:pt x="4144103" y="5113965"/>
                    <a:pt x="4120044" y="5114146"/>
                    <a:pt x="4094708" y="5114146"/>
                  </a:cubicBezTo>
                  <a:close/>
                  <a:moveTo>
                    <a:pt x="3996464" y="5113600"/>
                  </a:moveTo>
                  <a:cubicBezTo>
                    <a:pt x="3969305" y="5113235"/>
                    <a:pt x="3941054" y="5112871"/>
                    <a:pt x="3911526" y="5112506"/>
                  </a:cubicBezTo>
                  <a:lnTo>
                    <a:pt x="3911890" y="5095555"/>
                  </a:lnTo>
                  <a:cubicBezTo>
                    <a:pt x="3941418" y="5096102"/>
                    <a:pt x="3969670" y="5096466"/>
                    <a:pt x="3996828" y="5096649"/>
                  </a:cubicBezTo>
                  <a:lnTo>
                    <a:pt x="3996464" y="5113600"/>
                  </a:lnTo>
                  <a:close/>
                  <a:moveTo>
                    <a:pt x="4251461" y="5111777"/>
                  </a:moveTo>
                  <a:lnTo>
                    <a:pt x="4250914" y="5094826"/>
                  </a:lnTo>
                  <a:cubicBezTo>
                    <a:pt x="4269323" y="5094097"/>
                    <a:pt x="4287550" y="5093915"/>
                    <a:pt x="4305412" y="5093915"/>
                  </a:cubicBezTo>
                  <a:cubicBezTo>
                    <a:pt x="4315802" y="5093915"/>
                    <a:pt x="4326009" y="5093915"/>
                    <a:pt x="4336216" y="5094097"/>
                  </a:cubicBezTo>
                  <a:lnTo>
                    <a:pt x="4335852" y="5111048"/>
                  </a:lnTo>
                  <a:cubicBezTo>
                    <a:pt x="4325280" y="5110866"/>
                    <a:pt x="4314344" y="5110683"/>
                    <a:pt x="4303772" y="5110866"/>
                  </a:cubicBezTo>
                  <a:cubicBezTo>
                    <a:pt x="4286457" y="5111048"/>
                    <a:pt x="4269141" y="5111231"/>
                    <a:pt x="4251461" y="5111777"/>
                  </a:cubicBezTo>
                  <a:close/>
                  <a:moveTo>
                    <a:pt x="3826588" y="5110866"/>
                  </a:moveTo>
                  <a:cubicBezTo>
                    <a:pt x="3799065" y="5110319"/>
                    <a:pt x="3770813" y="5109590"/>
                    <a:pt x="3741650" y="5109043"/>
                  </a:cubicBezTo>
                  <a:lnTo>
                    <a:pt x="3742014" y="5092092"/>
                  </a:lnTo>
                  <a:cubicBezTo>
                    <a:pt x="3771177" y="5092821"/>
                    <a:pt x="3799429" y="5093368"/>
                    <a:pt x="3826952" y="5093915"/>
                  </a:cubicBezTo>
                  <a:lnTo>
                    <a:pt x="3826588" y="5110866"/>
                  </a:lnTo>
                  <a:close/>
                  <a:moveTo>
                    <a:pt x="3656712" y="5106856"/>
                  </a:moveTo>
                  <a:lnTo>
                    <a:pt x="3571773" y="5104486"/>
                  </a:lnTo>
                  <a:lnTo>
                    <a:pt x="3572320" y="5087535"/>
                  </a:lnTo>
                  <a:lnTo>
                    <a:pt x="3657258" y="5089905"/>
                  </a:lnTo>
                  <a:lnTo>
                    <a:pt x="3656712" y="5106856"/>
                  </a:lnTo>
                  <a:close/>
                  <a:moveTo>
                    <a:pt x="3487018" y="5102117"/>
                  </a:moveTo>
                  <a:lnTo>
                    <a:pt x="3402080" y="5099565"/>
                  </a:lnTo>
                  <a:lnTo>
                    <a:pt x="3402626" y="5082614"/>
                  </a:lnTo>
                  <a:lnTo>
                    <a:pt x="3487565" y="5085165"/>
                  </a:lnTo>
                  <a:lnTo>
                    <a:pt x="3487018" y="5102117"/>
                  </a:lnTo>
                  <a:close/>
                  <a:moveTo>
                    <a:pt x="3317324" y="5096831"/>
                  </a:moveTo>
                  <a:lnTo>
                    <a:pt x="3232386" y="5094097"/>
                  </a:lnTo>
                  <a:lnTo>
                    <a:pt x="3232933" y="5077146"/>
                  </a:lnTo>
                  <a:lnTo>
                    <a:pt x="3317871" y="5079880"/>
                  </a:lnTo>
                  <a:lnTo>
                    <a:pt x="3317324" y="5096831"/>
                  </a:lnTo>
                  <a:close/>
                  <a:moveTo>
                    <a:pt x="3147630" y="5091181"/>
                  </a:moveTo>
                  <a:lnTo>
                    <a:pt x="3062692" y="5088264"/>
                  </a:lnTo>
                  <a:lnTo>
                    <a:pt x="3063239" y="5071313"/>
                  </a:lnTo>
                  <a:lnTo>
                    <a:pt x="3147994" y="5074229"/>
                  </a:lnTo>
                  <a:lnTo>
                    <a:pt x="3147630" y="5091181"/>
                  </a:lnTo>
                  <a:close/>
                  <a:moveTo>
                    <a:pt x="4759631" y="5089540"/>
                  </a:moveTo>
                  <a:lnTo>
                    <a:pt x="4753251" y="5073865"/>
                  </a:lnTo>
                  <a:cubicBezTo>
                    <a:pt x="4779316" y="5063111"/>
                    <a:pt x="4801918" y="5049258"/>
                    <a:pt x="4822696" y="5031214"/>
                  </a:cubicBezTo>
                  <a:lnTo>
                    <a:pt x="4833815" y="5043973"/>
                  </a:lnTo>
                  <a:cubicBezTo>
                    <a:pt x="4811760" y="5063111"/>
                    <a:pt x="4787518" y="5078057"/>
                    <a:pt x="4759631" y="5089540"/>
                  </a:cubicBezTo>
                  <a:close/>
                  <a:moveTo>
                    <a:pt x="2977936" y="5085348"/>
                  </a:moveTo>
                  <a:lnTo>
                    <a:pt x="2893180" y="5082432"/>
                  </a:lnTo>
                  <a:lnTo>
                    <a:pt x="2893727" y="5065481"/>
                  </a:lnTo>
                  <a:lnTo>
                    <a:pt x="2978483" y="5068397"/>
                  </a:lnTo>
                  <a:lnTo>
                    <a:pt x="2977936" y="5085348"/>
                  </a:lnTo>
                  <a:close/>
                  <a:moveTo>
                    <a:pt x="2808242" y="5079333"/>
                  </a:moveTo>
                  <a:lnTo>
                    <a:pt x="2723486" y="5076417"/>
                  </a:lnTo>
                  <a:lnTo>
                    <a:pt x="2724033" y="5059465"/>
                  </a:lnTo>
                  <a:lnTo>
                    <a:pt x="2808789" y="5062382"/>
                  </a:lnTo>
                  <a:lnTo>
                    <a:pt x="2808242" y="5079333"/>
                  </a:lnTo>
                  <a:close/>
                  <a:moveTo>
                    <a:pt x="2638548" y="5073318"/>
                  </a:moveTo>
                  <a:lnTo>
                    <a:pt x="2553793" y="5070220"/>
                  </a:lnTo>
                  <a:lnTo>
                    <a:pt x="2554339" y="5053268"/>
                  </a:lnTo>
                  <a:lnTo>
                    <a:pt x="2639095" y="5056367"/>
                  </a:lnTo>
                  <a:lnTo>
                    <a:pt x="2638548" y="5073318"/>
                  </a:lnTo>
                  <a:close/>
                  <a:moveTo>
                    <a:pt x="2468855" y="5067303"/>
                  </a:moveTo>
                  <a:lnTo>
                    <a:pt x="2384099" y="5064387"/>
                  </a:lnTo>
                  <a:lnTo>
                    <a:pt x="2384646" y="5047436"/>
                  </a:lnTo>
                  <a:lnTo>
                    <a:pt x="2469401" y="5050352"/>
                  </a:lnTo>
                  <a:lnTo>
                    <a:pt x="2468855" y="5067303"/>
                  </a:lnTo>
                  <a:close/>
                  <a:moveTo>
                    <a:pt x="2299343" y="5061288"/>
                  </a:moveTo>
                  <a:lnTo>
                    <a:pt x="2214587" y="5058372"/>
                  </a:lnTo>
                  <a:lnTo>
                    <a:pt x="2215134" y="5041421"/>
                  </a:lnTo>
                  <a:lnTo>
                    <a:pt x="2299890" y="5044337"/>
                  </a:lnTo>
                  <a:lnTo>
                    <a:pt x="2299343" y="5061288"/>
                  </a:lnTo>
                  <a:close/>
                  <a:moveTo>
                    <a:pt x="2129649" y="5055455"/>
                  </a:moveTo>
                  <a:lnTo>
                    <a:pt x="2044893" y="5052539"/>
                  </a:lnTo>
                  <a:lnTo>
                    <a:pt x="2045440" y="5035588"/>
                  </a:lnTo>
                  <a:lnTo>
                    <a:pt x="2130196" y="5038504"/>
                  </a:lnTo>
                  <a:lnTo>
                    <a:pt x="2129649" y="5055455"/>
                  </a:lnTo>
                  <a:close/>
                  <a:moveTo>
                    <a:pt x="1959955" y="5049805"/>
                  </a:moveTo>
                  <a:lnTo>
                    <a:pt x="1874835" y="5047071"/>
                  </a:lnTo>
                  <a:lnTo>
                    <a:pt x="1875382" y="5030120"/>
                  </a:lnTo>
                  <a:lnTo>
                    <a:pt x="1960502" y="5032854"/>
                  </a:lnTo>
                  <a:lnTo>
                    <a:pt x="1959955" y="5049805"/>
                  </a:lnTo>
                  <a:close/>
                  <a:moveTo>
                    <a:pt x="1789897" y="5044337"/>
                  </a:moveTo>
                  <a:lnTo>
                    <a:pt x="1704959" y="5041603"/>
                  </a:lnTo>
                  <a:lnTo>
                    <a:pt x="1705505" y="5024652"/>
                  </a:lnTo>
                  <a:lnTo>
                    <a:pt x="1790443" y="5027386"/>
                  </a:lnTo>
                  <a:lnTo>
                    <a:pt x="1789897" y="5044337"/>
                  </a:lnTo>
                  <a:close/>
                  <a:moveTo>
                    <a:pt x="1620021" y="5039234"/>
                  </a:moveTo>
                  <a:lnTo>
                    <a:pt x="1535265" y="5036681"/>
                  </a:lnTo>
                  <a:lnTo>
                    <a:pt x="1535812" y="5019730"/>
                  </a:lnTo>
                  <a:lnTo>
                    <a:pt x="1620750" y="5022282"/>
                  </a:lnTo>
                  <a:lnTo>
                    <a:pt x="1620021" y="5039234"/>
                  </a:lnTo>
                  <a:close/>
                  <a:moveTo>
                    <a:pt x="1450327" y="5034312"/>
                  </a:moveTo>
                  <a:lnTo>
                    <a:pt x="1365571" y="5031943"/>
                  </a:lnTo>
                  <a:lnTo>
                    <a:pt x="1366118" y="5014991"/>
                  </a:lnTo>
                  <a:lnTo>
                    <a:pt x="1450874" y="5017361"/>
                  </a:lnTo>
                  <a:lnTo>
                    <a:pt x="1450327" y="5034312"/>
                  </a:lnTo>
                  <a:close/>
                  <a:moveTo>
                    <a:pt x="1280997" y="5029756"/>
                  </a:moveTo>
                  <a:lnTo>
                    <a:pt x="1196424" y="5027568"/>
                  </a:lnTo>
                  <a:lnTo>
                    <a:pt x="1196788" y="5010617"/>
                  </a:lnTo>
                  <a:lnTo>
                    <a:pt x="1281362" y="5012804"/>
                  </a:lnTo>
                  <a:lnTo>
                    <a:pt x="1280997" y="5029756"/>
                  </a:lnTo>
                  <a:close/>
                  <a:moveTo>
                    <a:pt x="1111668" y="5025563"/>
                  </a:moveTo>
                  <a:lnTo>
                    <a:pt x="1026912" y="5023740"/>
                  </a:lnTo>
                  <a:lnTo>
                    <a:pt x="1027277" y="5006789"/>
                  </a:lnTo>
                  <a:lnTo>
                    <a:pt x="1112215" y="5008612"/>
                  </a:lnTo>
                  <a:lnTo>
                    <a:pt x="1111668" y="5025563"/>
                  </a:lnTo>
                  <a:close/>
                  <a:moveTo>
                    <a:pt x="941792" y="5021918"/>
                  </a:moveTo>
                  <a:cubicBezTo>
                    <a:pt x="915909" y="5021371"/>
                    <a:pt x="890027" y="5020824"/>
                    <a:pt x="864327" y="5020460"/>
                  </a:cubicBezTo>
                  <a:lnTo>
                    <a:pt x="856854" y="5020277"/>
                  </a:lnTo>
                  <a:lnTo>
                    <a:pt x="857218" y="5003326"/>
                  </a:lnTo>
                  <a:lnTo>
                    <a:pt x="864692" y="5003509"/>
                  </a:lnTo>
                  <a:cubicBezTo>
                    <a:pt x="890392" y="5003873"/>
                    <a:pt x="916274" y="5004420"/>
                    <a:pt x="942156" y="5004967"/>
                  </a:cubicBezTo>
                  <a:lnTo>
                    <a:pt x="941792" y="5021918"/>
                  </a:lnTo>
                  <a:close/>
                  <a:moveTo>
                    <a:pt x="771916" y="5016996"/>
                  </a:moveTo>
                  <a:cubicBezTo>
                    <a:pt x="742752" y="5015356"/>
                    <a:pt x="714136" y="5013169"/>
                    <a:pt x="686978" y="5010434"/>
                  </a:cubicBezTo>
                  <a:lnTo>
                    <a:pt x="688618" y="4993666"/>
                  </a:lnTo>
                  <a:cubicBezTo>
                    <a:pt x="715594" y="4996400"/>
                    <a:pt x="743846" y="4998405"/>
                    <a:pt x="772827" y="5000227"/>
                  </a:cubicBezTo>
                  <a:lnTo>
                    <a:pt x="771916" y="5016996"/>
                  </a:lnTo>
                  <a:close/>
                  <a:moveTo>
                    <a:pt x="602586" y="5000045"/>
                  </a:moveTo>
                  <a:cubicBezTo>
                    <a:pt x="573423" y="4995489"/>
                    <a:pt x="545171" y="4990385"/>
                    <a:pt x="518742" y="4984552"/>
                  </a:cubicBezTo>
                  <a:lnTo>
                    <a:pt x="522387" y="4967966"/>
                  </a:lnTo>
                  <a:cubicBezTo>
                    <a:pt x="548452" y="4973798"/>
                    <a:pt x="576339" y="4978902"/>
                    <a:pt x="605138" y="4983276"/>
                  </a:cubicBezTo>
                  <a:lnTo>
                    <a:pt x="602586" y="5000045"/>
                  </a:lnTo>
                  <a:close/>
                  <a:moveTo>
                    <a:pt x="4890137" y="4978355"/>
                  </a:moveTo>
                  <a:lnTo>
                    <a:pt x="4875920" y="4969059"/>
                  </a:lnTo>
                  <a:cubicBezTo>
                    <a:pt x="4889772" y="4947734"/>
                    <a:pt x="4902531" y="4922945"/>
                    <a:pt x="4913832" y="4895422"/>
                  </a:cubicBezTo>
                  <a:lnTo>
                    <a:pt x="4929507" y="4901801"/>
                  </a:lnTo>
                  <a:cubicBezTo>
                    <a:pt x="4917842" y="4930418"/>
                    <a:pt x="4904718" y="4956118"/>
                    <a:pt x="4890137" y="4978355"/>
                  </a:cubicBezTo>
                  <a:close/>
                  <a:moveTo>
                    <a:pt x="435991" y="4962862"/>
                  </a:moveTo>
                  <a:cubicBezTo>
                    <a:pt x="407739" y="4954113"/>
                    <a:pt x="380763" y="4944271"/>
                    <a:pt x="355610" y="4933517"/>
                  </a:cubicBezTo>
                  <a:lnTo>
                    <a:pt x="362354" y="4918024"/>
                  </a:lnTo>
                  <a:cubicBezTo>
                    <a:pt x="386960" y="4928595"/>
                    <a:pt x="413390" y="4938255"/>
                    <a:pt x="441095" y="4946822"/>
                  </a:cubicBezTo>
                  <a:lnTo>
                    <a:pt x="435991" y="4962862"/>
                  </a:lnTo>
                  <a:close/>
                  <a:moveTo>
                    <a:pt x="279238" y="4894511"/>
                  </a:moveTo>
                  <a:cubicBezTo>
                    <a:pt x="254085" y="4879382"/>
                    <a:pt x="230572" y="4862613"/>
                    <a:pt x="209247" y="4844751"/>
                  </a:cubicBezTo>
                  <a:lnTo>
                    <a:pt x="220183" y="4831810"/>
                  </a:lnTo>
                  <a:cubicBezTo>
                    <a:pt x="240779" y="4849125"/>
                    <a:pt x="263563" y="4865347"/>
                    <a:pt x="287987" y="4880111"/>
                  </a:cubicBezTo>
                  <a:lnTo>
                    <a:pt x="279238" y="4894511"/>
                  </a:lnTo>
                  <a:close/>
                  <a:moveTo>
                    <a:pt x="4957212" y="4820691"/>
                  </a:moveTo>
                  <a:lnTo>
                    <a:pt x="4940990" y="4816135"/>
                  </a:lnTo>
                  <a:cubicBezTo>
                    <a:pt x="4948099" y="4790799"/>
                    <a:pt x="4954478" y="4763276"/>
                    <a:pt x="4960128" y="4734295"/>
                  </a:cubicBezTo>
                  <a:lnTo>
                    <a:pt x="4976715" y="4737576"/>
                  </a:lnTo>
                  <a:cubicBezTo>
                    <a:pt x="4970882" y="4767104"/>
                    <a:pt x="4964320" y="4794991"/>
                    <a:pt x="4957212" y="4820691"/>
                  </a:cubicBezTo>
                  <a:close/>
                  <a:moveTo>
                    <a:pt x="148550" y="4783872"/>
                  </a:moveTo>
                  <a:cubicBezTo>
                    <a:pt x="130506" y="4762182"/>
                    <a:pt x="113919" y="4738487"/>
                    <a:pt x="99337" y="4713334"/>
                  </a:cubicBezTo>
                  <a:lnTo>
                    <a:pt x="113919" y="4704949"/>
                  </a:lnTo>
                  <a:cubicBezTo>
                    <a:pt x="127954" y="4729191"/>
                    <a:pt x="143994" y="4752157"/>
                    <a:pt x="161492" y="4773118"/>
                  </a:cubicBezTo>
                  <a:lnTo>
                    <a:pt x="148550" y="4783872"/>
                  </a:lnTo>
                  <a:close/>
                  <a:moveTo>
                    <a:pt x="4990567" y="4653549"/>
                  </a:moveTo>
                  <a:lnTo>
                    <a:pt x="4973799" y="4651179"/>
                  </a:lnTo>
                  <a:cubicBezTo>
                    <a:pt x="4977444" y="4624751"/>
                    <a:pt x="4980907" y="4596498"/>
                    <a:pt x="4983823" y="4567335"/>
                  </a:cubicBezTo>
                  <a:lnTo>
                    <a:pt x="5000593" y="4568976"/>
                  </a:lnTo>
                  <a:cubicBezTo>
                    <a:pt x="4997859" y="4598504"/>
                    <a:pt x="4994395" y="4626938"/>
                    <a:pt x="4990567" y="4653549"/>
                  </a:cubicBezTo>
                  <a:close/>
                  <a:moveTo>
                    <a:pt x="62154" y="4635869"/>
                  </a:moveTo>
                  <a:cubicBezTo>
                    <a:pt x="52129" y="4610351"/>
                    <a:pt x="43198" y="4583010"/>
                    <a:pt x="35725" y="4554211"/>
                  </a:cubicBezTo>
                  <a:lnTo>
                    <a:pt x="52129" y="4550019"/>
                  </a:lnTo>
                  <a:cubicBezTo>
                    <a:pt x="59420" y="4578089"/>
                    <a:pt x="68169" y="4604701"/>
                    <a:pt x="77830" y="4629672"/>
                  </a:cubicBezTo>
                  <a:lnTo>
                    <a:pt x="62154" y="4635869"/>
                  </a:lnTo>
                  <a:close/>
                  <a:moveTo>
                    <a:pt x="5007701" y="4484402"/>
                  </a:moveTo>
                  <a:lnTo>
                    <a:pt x="4990750" y="4483126"/>
                  </a:lnTo>
                  <a:cubicBezTo>
                    <a:pt x="4992573" y="4456150"/>
                    <a:pt x="4994213" y="4428080"/>
                    <a:pt x="4995489" y="4398735"/>
                  </a:cubicBezTo>
                  <a:lnTo>
                    <a:pt x="5012440" y="4399464"/>
                  </a:lnTo>
                  <a:cubicBezTo>
                    <a:pt x="5011164" y="4428992"/>
                    <a:pt x="5009706" y="4457244"/>
                    <a:pt x="5007701" y="4484402"/>
                  </a:cubicBezTo>
                  <a:close/>
                  <a:moveTo>
                    <a:pt x="18227" y="4470549"/>
                  </a:moveTo>
                  <a:cubicBezTo>
                    <a:pt x="13853" y="4443938"/>
                    <a:pt x="10207" y="4415504"/>
                    <a:pt x="7473" y="4385794"/>
                  </a:cubicBezTo>
                  <a:lnTo>
                    <a:pt x="24242" y="4384153"/>
                  </a:lnTo>
                  <a:cubicBezTo>
                    <a:pt x="26976" y="4413317"/>
                    <a:pt x="30621" y="4441386"/>
                    <a:pt x="34814" y="4467633"/>
                  </a:cubicBezTo>
                  <a:lnTo>
                    <a:pt x="18227" y="4470549"/>
                  </a:lnTo>
                  <a:close/>
                  <a:moveTo>
                    <a:pt x="5015539" y="4314708"/>
                  </a:moveTo>
                  <a:lnTo>
                    <a:pt x="4998587" y="4314344"/>
                  </a:lnTo>
                  <a:cubicBezTo>
                    <a:pt x="4999317" y="4287003"/>
                    <a:pt x="4999863" y="4258933"/>
                    <a:pt x="5000046" y="4229770"/>
                  </a:cubicBezTo>
                  <a:lnTo>
                    <a:pt x="5016997" y="4229952"/>
                  </a:lnTo>
                  <a:cubicBezTo>
                    <a:pt x="5016814" y="4258933"/>
                    <a:pt x="5016268" y="4287368"/>
                    <a:pt x="5015539" y="4314708"/>
                  </a:cubicBezTo>
                  <a:close/>
                  <a:moveTo>
                    <a:pt x="1823" y="4300855"/>
                  </a:moveTo>
                  <a:cubicBezTo>
                    <a:pt x="729" y="4273880"/>
                    <a:pt x="182" y="4245263"/>
                    <a:pt x="0" y="4215735"/>
                  </a:cubicBezTo>
                  <a:lnTo>
                    <a:pt x="16951" y="4215735"/>
                  </a:lnTo>
                  <a:cubicBezTo>
                    <a:pt x="16951" y="4245081"/>
                    <a:pt x="17680" y="4273515"/>
                    <a:pt x="18774" y="4300127"/>
                  </a:cubicBezTo>
                  <a:lnTo>
                    <a:pt x="1823" y="4300855"/>
                  </a:lnTo>
                  <a:close/>
                  <a:moveTo>
                    <a:pt x="5017361" y="4144832"/>
                  </a:moveTo>
                  <a:lnTo>
                    <a:pt x="5000410" y="4144832"/>
                  </a:lnTo>
                  <a:lnTo>
                    <a:pt x="5000410" y="4059894"/>
                  </a:lnTo>
                  <a:lnTo>
                    <a:pt x="5017361" y="4059894"/>
                  </a:lnTo>
                  <a:lnTo>
                    <a:pt x="5017361" y="4144832"/>
                  </a:lnTo>
                  <a:close/>
                  <a:moveTo>
                    <a:pt x="18045" y="4130979"/>
                  </a:moveTo>
                  <a:lnTo>
                    <a:pt x="1094" y="4130432"/>
                  </a:lnTo>
                  <a:cubicBezTo>
                    <a:pt x="1823" y="4102727"/>
                    <a:pt x="2916" y="4074476"/>
                    <a:pt x="4374" y="4045495"/>
                  </a:cubicBezTo>
                  <a:lnTo>
                    <a:pt x="21326" y="4046223"/>
                  </a:lnTo>
                  <a:cubicBezTo>
                    <a:pt x="19867" y="4075204"/>
                    <a:pt x="18774" y="4103457"/>
                    <a:pt x="18045" y="4130979"/>
                  </a:cubicBezTo>
                  <a:close/>
                  <a:moveTo>
                    <a:pt x="5017361" y="3975138"/>
                  </a:moveTo>
                  <a:lnTo>
                    <a:pt x="5000410" y="3975138"/>
                  </a:lnTo>
                  <a:lnTo>
                    <a:pt x="5000410" y="3890382"/>
                  </a:lnTo>
                  <a:lnTo>
                    <a:pt x="5017361" y="3890382"/>
                  </a:lnTo>
                  <a:lnTo>
                    <a:pt x="5017361" y="3975138"/>
                  </a:lnTo>
                  <a:close/>
                  <a:moveTo>
                    <a:pt x="26065" y="3961832"/>
                  </a:moveTo>
                  <a:lnTo>
                    <a:pt x="9114" y="3960738"/>
                  </a:lnTo>
                  <a:cubicBezTo>
                    <a:pt x="10936" y="3933034"/>
                    <a:pt x="12941" y="3904782"/>
                    <a:pt x="14946" y="3875983"/>
                  </a:cubicBezTo>
                  <a:lnTo>
                    <a:pt x="31897" y="3877259"/>
                  </a:lnTo>
                  <a:cubicBezTo>
                    <a:pt x="29710" y="3906058"/>
                    <a:pt x="27705" y="3934127"/>
                    <a:pt x="26065" y="3961832"/>
                  </a:cubicBezTo>
                  <a:close/>
                  <a:moveTo>
                    <a:pt x="5017361" y="3805444"/>
                  </a:moveTo>
                  <a:lnTo>
                    <a:pt x="5000410" y="3805444"/>
                  </a:lnTo>
                  <a:lnTo>
                    <a:pt x="5000410" y="3720688"/>
                  </a:lnTo>
                  <a:lnTo>
                    <a:pt x="5017361" y="3720688"/>
                  </a:lnTo>
                  <a:lnTo>
                    <a:pt x="5017361" y="3805444"/>
                  </a:lnTo>
                  <a:close/>
                  <a:moveTo>
                    <a:pt x="38641" y="3792867"/>
                  </a:moveTo>
                  <a:lnTo>
                    <a:pt x="21872" y="3791592"/>
                  </a:lnTo>
                  <a:cubicBezTo>
                    <a:pt x="24242" y="3763886"/>
                    <a:pt x="26611" y="3735635"/>
                    <a:pt x="28981" y="3707018"/>
                  </a:cubicBezTo>
                  <a:lnTo>
                    <a:pt x="45750" y="3708476"/>
                  </a:lnTo>
                  <a:cubicBezTo>
                    <a:pt x="43380" y="3736911"/>
                    <a:pt x="40829" y="3765162"/>
                    <a:pt x="38641" y="3792867"/>
                  </a:cubicBezTo>
                  <a:close/>
                  <a:moveTo>
                    <a:pt x="5000410" y="3635933"/>
                  </a:moveTo>
                  <a:lnTo>
                    <a:pt x="5008794" y="3635933"/>
                  </a:lnTo>
                  <a:lnTo>
                    <a:pt x="5000410" y="3635386"/>
                  </a:lnTo>
                  <a:lnTo>
                    <a:pt x="5000410" y="3550994"/>
                  </a:lnTo>
                  <a:lnTo>
                    <a:pt x="5017361" y="3550994"/>
                  </a:lnTo>
                  <a:lnTo>
                    <a:pt x="5017361" y="3635386"/>
                  </a:lnTo>
                  <a:lnTo>
                    <a:pt x="5000410" y="3635933"/>
                  </a:lnTo>
                  <a:close/>
                  <a:moveTo>
                    <a:pt x="53223" y="3623903"/>
                  </a:moveTo>
                  <a:lnTo>
                    <a:pt x="36454" y="3622445"/>
                  </a:lnTo>
                  <a:lnTo>
                    <a:pt x="43927" y="3537871"/>
                  </a:lnTo>
                  <a:lnTo>
                    <a:pt x="60696" y="3539329"/>
                  </a:lnTo>
                  <a:lnTo>
                    <a:pt x="53223" y="3623903"/>
                  </a:lnTo>
                  <a:close/>
                  <a:moveTo>
                    <a:pt x="5000228" y="3466239"/>
                  </a:moveTo>
                  <a:lnTo>
                    <a:pt x="5000228" y="3381483"/>
                  </a:lnTo>
                  <a:lnTo>
                    <a:pt x="5017179" y="3381483"/>
                  </a:lnTo>
                  <a:lnTo>
                    <a:pt x="5017179" y="3466239"/>
                  </a:lnTo>
                  <a:lnTo>
                    <a:pt x="5000228" y="3466239"/>
                  </a:lnTo>
                  <a:close/>
                  <a:moveTo>
                    <a:pt x="68169" y="3454756"/>
                  </a:moveTo>
                  <a:lnTo>
                    <a:pt x="51400" y="3453297"/>
                  </a:lnTo>
                  <a:cubicBezTo>
                    <a:pt x="53770" y="3425592"/>
                    <a:pt x="56322" y="3397340"/>
                    <a:pt x="58691" y="3368906"/>
                  </a:cubicBezTo>
                  <a:lnTo>
                    <a:pt x="75642" y="3370364"/>
                  </a:lnTo>
                  <a:cubicBezTo>
                    <a:pt x="73090" y="3398799"/>
                    <a:pt x="70721" y="3427051"/>
                    <a:pt x="68169" y="3454756"/>
                  </a:cubicBezTo>
                  <a:close/>
                  <a:moveTo>
                    <a:pt x="5000046" y="3296545"/>
                  </a:moveTo>
                  <a:lnTo>
                    <a:pt x="4999863" y="3211789"/>
                  </a:lnTo>
                  <a:lnTo>
                    <a:pt x="5016814" y="3211789"/>
                  </a:lnTo>
                  <a:lnTo>
                    <a:pt x="5016997" y="3296727"/>
                  </a:lnTo>
                  <a:lnTo>
                    <a:pt x="5000046" y="3296545"/>
                  </a:lnTo>
                  <a:close/>
                  <a:moveTo>
                    <a:pt x="82386" y="3285609"/>
                  </a:moveTo>
                  <a:lnTo>
                    <a:pt x="65435" y="3284333"/>
                  </a:lnTo>
                  <a:cubicBezTo>
                    <a:pt x="67622" y="3256445"/>
                    <a:pt x="69810" y="3228376"/>
                    <a:pt x="71815" y="3199759"/>
                  </a:cubicBezTo>
                  <a:lnTo>
                    <a:pt x="88766" y="3201035"/>
                  </a:lnTo>
                  <a:cubicBezTo>
                    <a:pt x="86761" y="3229469"/>
                    <a:pt x="84574" y="3257721"/>
                    <a:pt x="82386" y="3285609"/>
                  </a:cubicBezTo>
                  <a:close/>
                  <a:moveTo>
                    <a:pt x="4999863" y="3126851"/>
                  </a:moveTo>
                  <a:lnTo>
                    <a:pt x="4999681" y="3042095"/>
                  </a:lnTo>
                  <a:lnTo>
                    <a:pt x="5016632" y="3042095"/>
                  </a:lnTo>
                  <a:lnTo>
                    <a:pt x="5016814" y="3126851"/>
                  </a:lnTo>
                  <a:lnTo>
                    <a:pt x="4999863" y="3126851"/>
                  </a:lnTo>
                  <a:close/>
                  <a:moveTo>
                    <a:pt x="94781" y="3116279"/>
                  </a:moveTo>
                  <a:lnTo>
                    <a:pt x="77830" y="3115186"/>
                  </a:lnTo>
                  <a:cubicBezTo>
                    <a:pt x="79652" y="3087298"/>
                    <a:pt x="81475" y="3059046"/>
                    <a:pt x="83115" y="3030612"/>
                  </a:cubicBezTo>
                  <a:lnTo>
                    <a:pt x="100066" y="3031523"/>
                  </a:lnTo>
                  <a:cubicBezTo>
                    <a:pt x="98608" y="3060140"/>
                    <a:pt x="96786" y="3088392"/>
                    <a:pt x="94781" y="3116279"/>
                  </a:cubicBezTo>
                  <a:close/>
                  <a:moveTo>
                    <a:pt x="4999499" y="2957339"/>
                  </a:moveTo>
                  <a:lnTo>
                    <a:pt x="4999317" y="2872584"/>
                  </a:lnTo>
                  <a:lnTo>
                    <a:pt x="5016268" y="2872584"/>
                  </a:lnTo>
                  <a:lnTo>
                    <a:pt x="5016450" y="2957339"/>
                  </a:lnTo>
                  <a:lnTo>
                    <a:pt x="4999499" y="2957339"/>
                  </a:lnTo>
                  <a:close/>
                  <a:moveTo>
                    <a:pt x="104988" y="2946768"/>
                  </a:moveTo>
                  <a:lnTo>
                    <a:pt x="88037" y="2945856"/>
                  </a:lnTo>
                  <a:cubicBezTo>
                    <a:pt x="89495" y="2917969"/>
                    <a:pt x="90771" y="2889717"/>
                    <a:pt x="92047" y="2861101"/>
                  </a:cubicBezTo>
                  <a:lnTo>
                    <a:pt x="108998" y="2861830"/>
                  </a:lnTo>
                  <a:cubicBezTo>
                    <a:pt x="107722" y="2890628"/>
                    <a:pt x="106264" y="2918880"/>
                    <a:pt x="104988" y="2946768"/>
                  </a:cubicBezTo>
                  <a:close/>
                  <a:moveTo>
                    <a:pt x="4999134" y="2787646"/>
                  </a:moveTo>
                  <a:lnTo>
                    <a:pt x="4998770" y="2702890"/>
                  </a:lnTo>
                  <a:lnTo>
                    <a:pt x="5015721" y="2702890"/>
                  </a:lnTo>
                  <a:lnTo>
                    <a:pt x="5016086" y="2787828"/>
                  </a:lnTo>
                  <a:lnTo>
                    <a:pt x="4999134" y="2787646"/>
                  </a:lnTo>
                  <a:close/>
                  <a:moveTo>
                    <a:pt x="112096" y="2777074"/>
                  </a:moveTo>
                  <a:lnTo>
                    <a:pt x="95145" y="2776527"/>
                  </a:lnTo>
                  <a:cubicBezTo>
                    <a:pt x="96057" y="2748457"/>
                    <a:pt x="96968" y="2720388"/>
                    <a:pt x="97515" y="2691771"/>
                  </a:cubicBezTo>
                  <a:lnTo>
                    <a:pt x="114466" y="2692136"/>
                  </a:lnTo>
                  <a:cubicBezTo>
                    <a:pt x="113919" y="2720752"/>
                    <a:pt x="113008" y="2749187"/>
                    <a:pt x="112096" y="2777074"/>
                  </a:cubicBezTo>
                  <a:close/>
                  <a:moveTo>
                    <a:pt x="4998405" y="2617952"/>
                  </a:moveTo>
                  <a:lnTo>
                    <a:pt x="4998041" y="2533196"/>
                  </a:lnTo>
                  <a:lnTo>
                    <a:pt x="5014992" y="2533196"/>
                  </a:lnTo>
                  <a:lnTo>
                    <a:pt x="5015356" y="2617952"/>
                  </a:lnTo>
                  <a:lnTo>
                    <a:pt x="4998405" y="2617952"/>
                  </a:lnTo>
                  <a:close/>
                  <a:moveTo>
                    <a:pt x="116106" y="2607380"/>
                  </a:moveTo>
                  <a:lnTo>
                    <a:pt x="99155" y="2607198"/>
                  </a:lnTo>
                  <a:cubicBezTo>
                    <a:pt x="99520" y="2579128"/>
                    <a:pt x="99702" y="2550876"/>
                    <a:pt x="99884" y="2522442"/>
                  </a:cubicBezTo>
                  <a:lnTo>
                    <a:pt x="116835" y="2522442"/>
                  </a:lnTo>
                  <a:cubicBezTo>
                    <a:pt x="116835" y="2550876"/>
                    <a:pt x="116471" y="2579310"/>
                    <a:pt x="116106" y="2607380"/>
                  </a:cubicBezTo>
                  <a:close/>
                  <a:moveTo>
                    <a:pt x="4997676" y="2448258"/>
                  </a:moveTo>
                  <a:lnTo>
                    <a:pt x="4997129" y="2363502"/>
                  </a:lnTo>
                  <a:lnTo>
                    <a:pt x="5014080" y="2363502"/>
                  </a:lnTo>
                  <a:lnTo>
                    <a:pt x="5014627" y="2448258"/>
                  </a:lnTo>
                  <a:lnTo>
                    <a:pt x="4997676" y="2448258"/>
                  </a:lnTo>
                  <a:close/>
                  <a:moveTo>
                    <a:pt x="99702" y="2437686"/>
                  </a:moveTo>
                  <a:cubicBezTo>
                    <a:pt x="99520" y="2409616"/>
                    <a:pt x="98973" y="2381547"/>
                    <a:pt x="98608" y="2352930"/>
                  </a:cubicBezTo>
                  <a:lnTo>
                    <a:pt x="115560" y="2352566"/>
                  </a:lnTo>
                  <a:cubicBezTo>
                    <a:pt x="116106" y="2381182"/>
                    <a:pt x="116471" y="2409434"/>
                    <a:pt x="116835" y="2437504"/>
                  </a:cubicBezTo>
                  <a:lnTo>
                    <a:pt x="99702" y="2437686"/>
                  </a:lnTo>
                  <a:close/>
                  <a:moveTo>
                    <a:pt x="4996583" y="2278746"/>
                  </a:moveTo>
                  <a:lnTo>
                    <a:pt x="4995853" y="2193990"/>
                  </a:lnTo>
                  <a:lnTo>
                    <a:pt x="5012804" y="2193808"/>
                  </a:lnTo>
                  <a:lnTo>
                    <a:pt x="5013351" y="2278564"/>
                  </a:lnTo>
                  <a:lnTo>
                    <a:pt x="4996583" y="2278746"/>
                  </a:lnTo>
                  <a:close/>
                  <a:moveTo>
                    <a:pt x="96421" y="2268175"/>
                  </a:moveTo>
                  <a:lnTo>
                    <a:pt x="93505" y="2183419"/>
                  </a:lnTo>
                  <a:lnTo>
                    <a:pt x="110456" y="2182872"/>
                  </a:lnTo>
                  <a:lnTo>
                    <a:pt x="113190" y="2267628"/>
                  </a:lnTo>
                  <a:lnTo>
                    <a:pt x="96421" y="2268175"/>
                  </a:lnTo>
                  <a:close/>
                  <a:moveTo>
                    <a:pt x="4995307" y="2109052"/>
                  </a:moveTo>
                  <a:lnTo>
                    <a:pt x="4994577" y="2024296"/>
                  </a:lnTo>
                  <a:lnTo>
                    <a:pt x="5011529" y="2024114"/>
                  </a:lnTo>
                  <a:lnTo>
                    <a:pt x="5012258" y="2108870"/>
                  </a:lnTo>
                  <a:lnTo>
                    <a:pt x="4995307" y="2109052"/>
                  </a:lnTo>
                  <a:close/>
                  <a:moveTo>
                    <a:pt x="90771" y="2098663"/>
                  </a:moveTo>
                  <a:lnTo>
                    <a:pt x="88219" y="2013907"/>
                  </a:lnTo>
                  <a:lnTo>
                    <a:pt x="105170" y="2013360"/>
                  </a:lnTo>
                  <a:lnTo>
                    <a:pt x="107722" y="2098116"/>
                  </a:lnTo>
                  <a:lnTo>
                    <a:pt x="90771" y="2098663"/>
                  </a:lnTo>
                  <a:close/>
                  <a:moveTo>
                    <a:pt x="4993666" y="1939358"/>
                  </a:moveTo>
                  <a:lnTo>
                    <a:pt x="4992755" y="1854603"/>
                  </a:lnTo>
                  <a:lnTo>
                    <a:pt x="5009706" y="1854420"/>
                  </a:lnTo>
                  <a:lnTo>
                    <a:pt x="5010617" y="1939176"/>
                  </a:lnTo>
                  <a:lnTo>
                    <a:pt x="4993666" y="1939358"/>
                  </a:lnTo>
                  <a:close/>
                  <a:moveTo>
                    <a:pt x="85849" y="1928969"/>
                  </a:moveTo>
                  <a:lnTo>
                    <a:pt x="83480" y="1844213"/>
                  </a:lnTo>
                  <a:lnTo>
                    <a:pt x="100431" y="1843849"/>
                  </a:lnTo>
                  <a:lnTo>
                    <a:pt x="102801" y="1928604"/>
                  </a:lnTo>
                  <a:lnTo>
                    <a:pt x="85849" y="1928969"/>
                  </a:lnTo>
                  <a:close/>
                  <a:moveTo>
                    <a:pt x="4991661" y="1769847"/>
                  </a:moveTo>
                  <a:lnTo>
                    <a:pt x="4990567" y="1685091"/>
                  </a:lnTo>
                  <a:lnTo>
                    <a:pt x="5007519" y="1684909"/>
                  </a:lnTo>
                  <a:lnTo>
                    <a:pt x="5008613" y="1769847"/>
                  </a:lnTo>
                  <a:lnTo>
                    <a:pt x="4991661" y="1769847"/>
                  </a:lnTo>
                  <a:close/>
                  <a:moveTo>
                    <a:pt x="81293" y="1759457"/>
                  </a:moveTo>
                  <a:cubicBezTo>
                    <a:pt x="80564" y="1730659"/>
                    <a:pt x="80017" y="1702407"/>
                    <a:pt x="79288" y="1674519"/>
                  </a:cubicBezTo>
                  <a:lnTo>
                    <a:pt x="96239" y="1674155"/>
                  </a:lnTo>
                  <a:cubicBezTo>
                    <a:pt x="96786" y="1701860"/>
                    <a:pt x="97515" y="1730112"/>
                    <a:pt x="98244" y="1758911"/>
                  </a:cubicBezTo>
                  <a:lnTo>
                    <a:pt x="81293" y="1759457"/>
                  </a:lnTo>
                  <a:close/>
                  <a:moveTo>
                    <a:pt x="4989292" y="1600153"/>
                  </a:moveTo>
                  <a:lnTo>
                    <a:pt x="4988016" y="1515397"/>
                  </a:lnTo>
                  <a:lnTo>
                    <a:pt x="5004967" y="1515033"/>
                  </a:lnTo>
                  <a:lnTo>
                    <a:pt x="5006243" y="1599788"/>
                  </a:lnTo>
                  <a:lnTo>
                    <a:pt x="4989292" y="1600153"/>
                  </a:lnTo>
                  <a:close/>
                  <a:moveTo>
                    <a:pt x="77647" y="1589764"/>
                  </a:moveTo>
                  <a:cubicBezTo>
                    <a:pt x="77100" y="1560783"/>
                    <a:pt x="76554" y="1532531"/>
                    <a:pt x="76007" y="1505008"/>
                  </a:cubicBezTo>
                  <a:lnTo>
                    <a:pt x="92958" y="1504825"/>
                  </a:lnTo>
                  <a:cubicBezTo>
                    <a:pt x="93505" y="1532348"/>
                    <a:pt x="93869" y="1560600"/>
                    <a:pt x="94598" y="1589581"/>
                  </a:cubicBezTo>
                  <a:lnTo>
                    <a:pt x="77647" y="1589764"/>
                  </a:lnTo>
                  <a:close/>
                  <a:moveTo>
                    <a:pt x="4986557" y="1430641"/>
                  </a:moveTo>
                  <a:lnTo>
                    <a:pt x="4985099" y="1345886"/>
                  </a:lnTo>
                  <a:lnTo>
                    <a:pt x="5002050" y="1345521"/>
                  </a:lnTo>
                  <a:lnTo>
                    <a:pt x="5003691" y="1430277"/>
                  </a:lnTo>
                  <a:lnTo>
                    <a:pt x="4986557" y="1430641"/>
                  </a:lnTo>
                  <a:close/>
                  <a:moveTo>
                    <a:pt x="74549" y="1420070"/>
                  </a:moveTo>
                  <a:cubicBezTo>
                    <a:pt x="74184" y="1391089"/>
                    <a:pt x="73637" y="1362837"/>
                    <a:pt x="73455" y="1335314"/>
                  </a:cubicBezTo>
                  <a:lnTo>
                    <a:pt x="90406" y="1335132"/>
                  </a:lnTo>
                  <a:cubicBezTo>
                    <a:pt x="90771" y="1362655"/>
                    <a:pt x="91135" y="1390906"/>
                    <a:pt x="91500" y="1419887"/>
                  </a:cubicBezTo>
                  <a:lnTo>
                    <a:pt x="74549" y="1420070"/>
                  </a:lnTo>
                  <a:close/>
                  <a:moveTo>
                    <a:pt x="4984006" y="1260948"/>
                  </a:moveTo>
                  <a:cubicBezTo>
                    <a:pt x="4983823" y="1238164"/>
                    <a:pt x="4983823" y="1215562"/>
                    <a:pt x="4983823" y="1193507"/>
                  </a:cubicBezTo>
                  <a:lnTo>
                    <a:pt x="4983823" y="1176192"/>
                  </a:lnTo>
                  <a:lnTo>
                    <a:pt x="5000774" y="1176192"/>
                  </a:lnTo>
                  <a:lnTo>
                    <a:pt x="5000774" y="1193507"/>
                  </a:lnTo>
                  <a:cubicBezTo>
                    <a:pt x="5000774" y="1215562"/>
                    <a:pt x="5000774" y="1238164"/>
                    <a:pt x="5000957" y="1260948"/>
                  </a:cubicBezTo>
                  <a:lnTo>
                    <a:pt x="4984006" y="1260948"/>
                  </a:lnTo>
                  <a:close/>
                  <a:moveTo>
                    <a:pt x="72726" y="1250376"/>
                  </a:moveTo>
                  <a:cubicBezTo>
                    <a:pt x="72544" y="1221213"/>
                    <a:pt x="72361" y="1192961"/>
                    <a:pt x="72179" y="1165438"/>
                  </a:cubicBezTo>
                  <a:lnTo>
                    <a:pt x="89130" y="1165438"/>
                  </a:lnTo>
                  <a:cubicBezTo>
                    <a:pt x="89313" y="1192778"/>
                    <a:pt x="89495" y="1221030"/>
                    <a:pt x="89677" y="1250194"/>
                  </a:cubicBezTo>
                  <a:lnTo>
                    <a:pt x="72726" y="1250376"/>
                  </a:lnTo>
                  <a:close/>
                  <a:moveTo>
                    <a:pt x="5001139" y="1091254"/>
                  </a:moveTo>
                  <a:lnTo>
                    <a:pt x="4984188" y="1091071"/>
                  </a:lnTo>
                  <a:cubicBezTo>
                    <a:pt x="4984370" y="1062090"/>
                    <a:pt x="4984735" y="1033838"/>
                    <a:pt x="4985099" y="1006133"/>
                  </a:cubicBezTo>
                  <a:lnTo>
                    <a:pt x="5002050" y="1006316"/>
                  </a:lnTo>
                  <a:cubicBezTo>
                    <a:pt x="5001686" y="1034021"/>
                    <a:pt x="5001321" y="1062273"/>
                    <a:pt x="5001139" y="1091254"/>
                  </a:cubicBezTo>
                  <a:close/>
                  <a:moveTo>
                    <a:pt x="71997" y="1080500"/>
                  </a:moveTo>
                  <a:cubicBezTo>
                    <a:pt x="71997" y="1050607"/>
                    <a:pt x="71997" y="1022538"/>
                    <a:pt x="72179" y="995744"/>
                  </a:cubicBezTo>
                  <a:lnTo>
                    <a:pt x="89130" y="995744"/>
                  </a:lnTo>
                  <a:cubicBezTo>
                    <a:pt x="88948" y="1022720"/>
                    <a:pt x="88948" y="1050790"/>
                    <a:pt x="88948" y="1079771"/>
                  </a:cubicBezTo>
                  <a:lnTo>
                    <a:pt x="71997" y="1080500"/>
                  </a:lnTo>
                  <a:close/>
                  <a:moveTo>
                    <a:pt x="5002962" y="921560"/>
                  </a:moveTo>
                  <a:lnTo>
                    <a:pt x="4986011" y="921377"/>
                  </a:lnTo>
                  <a:cubicBezTo>
                    <a:pt x="4986375" y="892214"/>
                    <a:pt x="4986557" y="863962"/>
                    <a:pt x="4986740" y="836622"/>
                  </a:cubicBezTo>
                  <a:lnTo>
                    <a:pt x="5003691" y="836622"/>
                  </a:lnTo>
                  <a:cubicBezTo>
                    <a:pt x="5003509" y="864145"/>
                    <a:pt x="5003144" y="892397"/>
                    <a:pt x="5002962" y="921560"/>
                  </a:cubicBezTo>
                  <a:close/>
                  <a:moveTo>
                    <a:pt x="89677" y="910988"/>
                  </a:moveTo>
                  <a:lnTo>
                    <a:pt x="72726" y="910806"/>
                  </a:lnTo>
                  <a:cubicBezTo>
                    <a:pt x="73090" y="881096"/>
                    <a:pt x="73455" y="852844"/>
                    <a:pt x="74002" y="825868"/>
                  </a:cubicBezTo>
                  <a:lnTo>
                    <a:pt x="90953" y="826232"/>
                  </a:lnTo>
                  <a:cubicBezTo>
                    <a:pt x="90406" y="853208"/>
                    <a:pt x="90042" y="881460"/>
                    <a:pt x="89677" y="910988"/>
                  </a:cubicBezTo>
                  <a:close/>
                  <a:moveTo>
                    <a:pt x="4986557" y="751866"/>
                  </a:moveTo>
                  <a:cubicBezTo>
                    <a:pt x="4986193" y="722520"/>
                    <a:pt x="4985829" y="694451"/>
                    <a:pt x="4984917" y="667292"/>
                  </a:cubicBezTo>
                  <a:lnTo>
                    <a:pt x="5001869" y="666746"/>
                  </a:lnTo>
                  <a:cubicBezTo>
                    <a:pt x="5002780" y="694086"/>
                    <a:pt x="5003327" y="722338"/>
                    <a:pt x="5003509" y="751684"/>
                  </a:cubicBezTo>
                  <a:lnTo>
                    <a:pt x="4986557" y="751866"/>
                  </a:lnTo>
                  <a:close/>
                  <a:moveTo>
                    <a:pt x="92776" y="741659"/>
                  </a:moveTo>
                  <a:lnTo>
                    <a:pt x="75825" y="741112"/>
                  </a:lnTo>
                  <a:cubicBezTo>
                    <a:pt x="76554" y="710673"/>
                    <a:pt x="77465" y="682603"/>
                    <a:pt x="78559" y="656356"/>
                  </a:cubicBezTo>
                  <a:lnTo>
                    <a:pt x="95510" y="657085"/>
                  </a:lnTo>
                  <a:cubicBezTo>
                    <a:pt x="94416" y="683150"/>
                    <a:pt x="93505" y="711402"/>
                    <a:pt x="92776" y="741659"/>
                  </a:cubicBezTo>
                  <a:close/>
                  <a:moveTo>
                    <a:pt x="4980360" y="582901"/>
                  </a:moveTo>
                  <a:cubicBezTo>
                    <a:pt x="4977991" y="552280"/>
                    <a:pt x="4975075" y="524939"/>
                    <a:pt x="4971429" y="499239"/>
                  </a:cubicBezTo>
                  <a:lnTo>
                    <a:pt x="4988198" y="496870"/>
                  </a:lnTo>
                  <a:cubicBezTo>
                    <a:pt x="4992026" y="522934"/>
                    <a:pt x="4994942" y="550822"/>
                    <a:pt x="4997312" y="581808"/>
                  </a:cubicBezTo>
                  <a:lnTo>
                    <a:pt x="4980360" y="582901"/>
                  </a:lnTo>
                  <a:close/>
                  <a:moveTo>
                    <a:pt x="99155" y="572512"/>
                  </a:moveTo>
                  <a:lnTo>
                    <a:pt x="82204" y="571600"/>
                  </a:lnTo>
                  <a:cubicBezTo>
                    <a:pt x="83844" y="539521"/>
                    <a:pt x="85667" y="511451"/>
                    <a:pt x="87490" y="486845"/>
                  </a:cubicBezTo>
                  <a:lnTo>
                    <a:pt x="104441" y="488120"/>
                  </a:lnTo>
                  <a:cubicBezTo>
                    <a:pt x="102618" y="512545"/>
                    <a:pt x="100796" y="540614"/>
                    <a:pt x="99155" y="572512"/>
                  </a:cubicBezTo>
                  <a:close/>
                  <a:moveTo>
                    <a:pt x="4955207" y="417035"/>
                  </a:moveTo>
                  <a:cubicBezTo>
                    <a:pt x="4947552" y="387872"/>
                    <a:pt x="4938621" y="362172"/>
                    <a:pt x="4927684" y="338659"/>
                  </a:cubicBezTo>
                  <a:lnTo>
                    <a:pt x="4942995" y="331550"/>
                  </a:lnTo>
                  <a:cubicBezTo>
                    <a:pt x="4954296" y="355974"/>
                    <a:pt x="4963592" y="382586"/>
                    <a:pt x="4971429" y="412843"/>
                  </a:cubicBezTo>
                  <a:lnTo>
                    <a:pt x="4955207" y="417035"/>
                  </a:lnTo>
                  <a:close/>
                  <a:moveTo>
                    <a:pt x="112279" y="404094"/>
                  </a:moveTo>
                  <a:lnTo>
                    <a:pt x="95510" y="402089"/>
                  </a:lnTo>
                  <a:cubicBezTo>
                    <a:pt x="102436" y="342851"/>
                    <a:pt x="108815" y="323348"/>
                    <a:pt x="111185" y="317880"/>
                  </a:cubicBezTo>
                  <a:lnTo>
                    <a:pt x="111367" y="316786"/>
                  </a:lnTo>
                  <a:lnTo>
                    <a:pt x="111732" y="316786"/>
                  </a:lnTo>
                  <a:cubicBezTo>
                    <a:pt x="111914" y="316604"/>
                    <a:pt x="111914" y="316239"/>
                    <a:pt x="112096" y="316239"/>
                  </a:cubicBezTo>
                  <a:lnTo>
                    <a:pt x="113737" y="317151"/>
                  </a:lnTo>
                  <a:lnTo>
                    <a:pt x="128136" y="319520"/>
                  </a:lnTo>
                  <a:lnTo>
                    <a:pt x="126860" y="324624"/>
                  </a:lnTo>
                  <a:cubicBezTo>
                    <a:pt x="126496" y="324988"/>
                    <a:pt x="119934" y="338841"/>
                    <a:pt x="112279" y="404094"/>
                  </a:cubicBezTo>
                  <a:close/>
                  <a:moveTo>
                    <a:pt x="4884304" y="268667"/>
                  </a:moveTo>
                  <a:cubicBezTo>
                    <a:pt x="4866988" y="247706"/>
                    <a:pt x="4846574" y="229114"/>
                    <a:pt x="4823607" y="213621"/>
                  </a:cubicBezTo>
                  <a:lnTo>
                    <a:pt x="4833086" y="199586"/>
                  </a:lnTo>
                  <a:cubicBezTo>
                    <a:pt x="4857328" y="215991"/>
                    <a:pt x="4879018" y="235676"/>
                    <a:pt x="4897245" y="257913"/>
                  </a:cubicBezTo>
                  <a:lnTo>
                    <a:pt x="4884304" y="268667"/>
                  </a:lnTo>
                  <a:close/>
                  <a:moveTo>
                    <a:pt x="155841" y="243696"/>
                  </a:moveTo>
                  <a:lnTo>
                    <a:pt x="141442" y="234764"/>
                  </a:lnTo>
                  <a:cubicBezTo>
                    <a:pt x="155841" y="211252"/>
                    <a:pt x="175162" y="189379"/>
                    <a:pt x="199039" y="169512"/>
                  </a:cubicBezTo>
                  <a:lnTo>
                    <a:pt x="209793" y="182453"/>
                  </a:lnTo>
                  <a:cubicBezTo>
                    <a:pt x="187374" y="201409"/>
                    <a:pt x="169329" y="221823"/>
                    <a:pt x="155841" y="243696"/>
                  </a:cubicBezTo>
                  <a:close/>
                  <a:moveTo>
                    <a:pt x="4750152" y="176256"/>
                  </a:moveTo>
                  <a:cubicBezTo>
                    <a:pt x="4725911" y="167142"/>
                    <a:pt x="4699117" y="159669"/>
                    <a:pt x="4669954" y="154019"/>
                  </a:cubicBezTo>
                  <a:lnTo>
                    <a:pt x="4673234" y="137432"/>
                  </a:lnTo>
                  <a:cubicBezTo>
                    <a:pt x="4703127" y="143265"/>
                    <a:pt x="4731014" y="151102"/>
                    <a:pt x="4756168" y="160398"/>
                  </a:cubicBezTo>
                  <a:lnTo>
                    <a:pt x="4750152" y="176256"/>
                  </a:lnTo>
                  <a:close/>
                  <a:moveTo>
                    <a:pt x="4587021" y="142536"/>
                  </a:moveTo>
                  <a:cubicBezTo>
                    <a:pt x="4575355" y="141624"/>
                    <a:pt x="4563325" y="140713"/>
                    <a:pt x="4551113" y="139984"/>
                  </a:cubicBezTo>
                  <a:lnTo>
                    <a:pt x="4502629" y="137614"/>
                  </a:lnTo>
                  <a:lnTo>
                    <a:pt x="4503540" y="120663"/>
                  </a:lnTo>
                  <a:lnTo>
                    <a:pt x="4552024" y="123033"/>
                  </a:lnTo>
                  <a:cubicBezTo>
                    <a:pt x="4564601" y="123762"/>
                    <a:pt x="4576631" y="124491"/>
                    <a:pt x="4588661" y="125584"/>
                  </a:cubicBezTo>
                  <a:lnTo>
                    <a:pt x="4587021" y="142536"/>
                  </a:lnTo>
                  <a:close/>
                  <a:moveTo>
                    <a:pt x="279238" y="137250"/>
                  </a:moveTo>
                  <a:lnTo>
                    <a:pt x="271401" y="122304"/>
                  </a:lnTo>
                  <a:cubicBezTo>
                    <a:pt x="294914" y="110091"/>
                    <a:pt x="321343" y="98426"/>
                    <a:pt x="350142" y="88037"/>
                  </a:cubicBezTo>
                  <a:lnTo>
                    <a:pt x="355974" y="103894"/>
                  </a:lnTo>
                  <a:cubicBezTo>
                    <a:pt x="327722" y="114101"/>
                    <a:pt x="302022" y="125402"/>
                    <a:pt x="279238" y="137250"/>
                  </a:cubicBezTo>
                  <a:close/>
                  <a:moveTo>
                    <a:pt x="4417691" y="133422"/>
                  </a:moveTo>
                  <a:lnTo>
                    <a:pt x="4332753" y="129594"/>
                  </a:lnTo>
                  <a:lnTo>
                    <a:pt x="4333482" y="112643"/>
                  </a:lnTo>
                  <a:lnTo>
                    <a:pt x="4418420" y="116653"/>
                  </a:lnTo>
                  <a:lnTo>
                    <a:pt x="4417691" y="133422"/>
                  </a:lnTo>
                  <a:close/>
                  <a:moveTo>
                    <a:pt x="4247815" y="125767"/>
                  </a:moveTo>
                  <a:lnTo>
                    <a:pt x="4162877" y="122121"/>
                  </a:lnTo>
                  <a:lnTo>
                    <a:pt x="4163606" y="105170"/>
                  </a:lnTo>
                  <a:lnTo>
                    <a:pt x="4248544" y="108815"/>
                  </a:lnTo>
                  <a:lnTo>
                    <a:pt x="4247815" y="125767"/>
                  </a:lnTo>
                  <a:close/>
                  <a:moveTo>
                    <a:pt x="4078121" y="118476"/>
                  </a:moveTo>
                  <a:lnTo>
                    <a:pt x="3993183" y="115013"/>
                  </a:lnTo>
                  <a:lnTo>
                    <a:pt x="3993912" y="98061"/>
                  </a:lnTo>
                  <a:lnTo>
                    <a:pt x="4078850" y="101525"/>
                  </a:lnTo>
                  <a:lnTo>
                    <a:pt x="4078121" y="118476"/>
                  </a:lnTo>
                  <a:close/>
                  <a:moveTo>
                    <a:pt x="3908427" y="111550"/>
                  </a:moveTo>
                  <a:lnTo>
                    <a:pt x="3823489" y="108086"/>
                  </a:lnTo>
                  <a:lnTo>
                    <a:pt x="3824218" y="91135"/>
                  </a:lnTo>
                  <a:lnTo>
                    <a:pt x="3909156" y="94598"/>
                  </a:lnTo>
                  <a:lnTo>
                    <a:pt x="3908427" y="111550"/>
                  </a:lnTo>
                  <a:close/>
                  <a:moveTo>
                    <a:pt x="3738733" y="104806"/>
                  </a:moveTo>
                  <a:lnTo>
                    <a:pt x="3653795" y="101525"/>
                  </a:lnTo>
                  <a:lnTo>
                    <a:pt x="3654524" y="84574"/>
                  </a:lnTo>
                  <a:lnTo>
                    <a:pt x="3739463" y="87854"/>
                  </a:lnTo>
                  <a:lnTo>
                    <a:pt x="3738733" y="104806"/>
                  </a:lnTo>
                  <a:close/>
                  <a:moveTo>
                    <a:pt x="3569039" y="98244"/>
                  </a:moveTo>
                  <a:lnTo>
                    <a:pt x="3484101" y="94963"/>
                  </a:lnTo>
                  <a:lnTo>
                    <a:pt x="3484831" y="78012"/>
                  </a:lnTo>
                  <a:lnTo>
                    <a:pt x="3569769" y="81293"/>
                  </a:lnTo>
                  <a:lnTo>
                    <a:pt x="3569039" y="98244"/>
                  </a:lnTo>
                  <a:close/>
                  <a:moveTo>
                    <a:pt x="3399163" y="91864"/>
                  </a:moveTo>
                  <a:lnTo>
                    <a:pt x="3314408" y="88766"/>
                  </a:lnTo>
                  <a:lnTo>
                    <a:pt x="3314954" y="71815"/>
                  </a:lnTo>
                  <a:lnTo>
                    <a:pt x="3399710" y="74913"/>
                  </a:lnTo>
                  <a:lnTo>
                    <a:pt x="3399163" y="91864"/>
                  </a:lnTo>
                  <a:close/>
                  <a:moveTo>
                    <a:pt x="3229652" y="85667"/>
                  </a:moveTo>
                  <a:lnTo>
                    <a:pt x="3144714" y="82569"/>
                  </a:lnTo>
                  <a:lnTo>
                    <a:pt x="3145260" y="65617"/>
                  </a:lnTo>
                  <a:lnTo>
                    <a:pt x="3230381" y="68716"/>
                  </a:lnTo>
                  <a:lnTo>
                    <a:pt x="3229652" y="85667"/>
                  </a:lnTo>
                  <a:close/>
                  <a:moveTo>
                    <a:pt x="3059776" y="79652"/>
                  </a:moveTo>
                  <a:lnTo>
                    <a:pt x="2974837" y="76736"/>
                  </a:lnTo>
                  <a:lnTo>
                    <a:pt x="2975384" y="59785"/>
                  </a:lnTo>
                  <a:lnTo>
                    <a:pt x="3060322" y="62883"/>
                  </a:lnTo>
                  <a:lnTo>
                    <a:pt x="3059776" y="79652"/>
                  </a:lnTo>
                  <a:close/>
                  <a:moveTo>
                    <a:pt x="436173" y="79105"/>
                  </a:moveTo>
                  <a:lnTo>
                    <a:pt x="431799" y="62701"/>
                  </a:lnTo>
                  <a:cubicBezTo>
                    <a:pt x="457864" y="55775"/>
                    <a:pt x="485751" y="49578"/>
                    <a:pt x="515097" y="43745"/>
                  </a:cubicBezTo>
                  <a:lnTo>
                    <a:pt x="518377" y="60332"/>
                  </a:lnTo>
                  <a:cubicBezTo>
                    <a:pt x="489396" y="66164"/>
                    <a:pt x="461873" y="72544"/>
                    <a:pt x="436173" y="79105"/>
                  </a:cubicBezTo>
                  <a:close/>
                  <a:moveTo>
                    <a:pt x="2889900" y="73637"/>
                  </a:moveTo>
                  <a:lnTo>
                    <a:pt x="2804961" y="70721"/>
                  </a:lnTo>
                  <a:lnTo>
                    <a:pt x="2805508" y="53770"/>
                  </a:lnTo>
                  <a:lnTo>
                    <a:pt x="2890446" y="56686"/>
                  </a:lnTo>
                  <a:lnTo>
                    <a:pt x="2889900" y="73637"/>
                  </a:lnTo>
                  <a:close/>
                  <a:moveTo>
                    <a:pt x="2720206" y="67805"/>
                  </a:moveTo>
                  <a:lnTo>
                    <a:pt x="2635268" y="64888"/>
                  </a:lnTo>
                  <a:lnTo>
                    <a:pt x="2635814" y="47937"/>
                  </a:lnTo>
                  <a:lnTo>
                    <a:pt x="2720753" y="50853"/>
                  </a:lnTo>
                  <a:lnTo>
                    <a:pt x="2720206" y="67805"/>
                  </a:lnTo>
                  <a:close/>
                  <a:moveTo>
                    <a:pt x="2550512" y="62154"/>
                  </a:moveTo>
                  <a:lnTo>
                    <a:pt x="2465574" y="59420"/>
                  </a:lnTo>
                  <a:lnTo>
                    <a:pt x="2466121" y="42469"/>
                  </a:lnTo>
                  <a:lnTo>
                    <a:pt x="2551058" y="45203"/>
                  </a:lnTo>
                  <a:lnTo>
                    <a:pt x="2550512" y="62154"/>
                  </a:lnTo>
                  <a:close/>
                  <a:moveTo>
                    <a:pt x="2380636" y="56686"/>
                  </a:moveTo>
                  <a:lnTo>
                    <a:pt x="2295697" y="53952"/>
                  </a:lnTo>
                  <a:lnTo>
                    <a:pt x="2296244" y="37001"/>
                  </a:lnTo>
                  <a:lnTo>
                    <a:pt x="2381182" y="39735"/>
                  </a:lnTo>
                  <a:lnTo>
                    <a:pt x="2380636" y="56686"/>
                  </a:lnTo>
                  <a:close/>
                  <a:moveTo>
                    <a:pt x="2210759" y="51400"/>
                  </a:moveTo>
                  <a:lnTo>
                    <a:pt x="2125821" y="48849"/>
                  </a:lnTo>
                  <a:lnTo>
                    <a:pt x="2126368" y="31897"/>
                  </a:lnTo>
                  <a:lnTo>
                    <a:pt x="2211306" y="34449"/>
                  </a:lnTo>
                  <a:lnTo>
                    <a:pt x="2210759" y="51400"/>
                  </a:lnTo>
                  <a:close/>
                  <a:moveTo>
                    <a:pt x="601675" y="46479"/>
                  </a:moveTo>
                  <a:lnTo>
                    <a:pt x="599306" y="29710"/>
                  </a:lnTo>
                  <a:cubicBezTo>
                    <a:pt x="626099" y="25882"/>
                    <a:pt x="654533" y="22237"/>
                    <a:pt x="683879" y="19138"/>
                  </a:cubicBezTo>
                  <a:lnTo>
                    <a:pt x="685702" y="35907"/>
                  </a:lnTo>
                  <a:cubicBezTo>
                    <a:pt x="656356" y="39188"/>
                    <a:pt x="628104" y="42651"/>
                    <a:pt x="601675" y="46479"/>
                  </a:cubicBezTo>
                  <a:close/>
                  <a:moveTo>
                    <a:pt x="2041065" y="46297"/>
                  </a:moveTo>
                  <a:lnTo>
                    <a:pt x="1956127" y="43927"/>
                  </a:lnTo>
                  <a:lnTo>
                    <a:pt x="1956674" y="26976"/>
                  </a:lnTo>
                  <a:lnTo>
                    <a:pt x="2041430" y="29346"/>
                  </a:lnTo>
                  <a:lnTo>
                    <a:pt x="2041065" y="46297"/>
                  </a:lnTo>
                  <a:close/>
                  <a:moveTo>
                    <a:pt x="1871189" y="40829"/>
                  </a:moveTo>
                  <a:cubicBezTo>
                    <a:pt x="1843666" y="39735"/>
                    <a:pt x="1815415" y="38641"/>
                    <a:pt x="1786434" y="37365"/>
                  </a:cubicBezTo>
                  <a:lnTo>
                    <a:pt x="1787163" y="20414"/>
                  </a:lnTo>
                  <a:cubicBezTo>
                    <a:pt x="1816144" y="21690"/>
                    <a:pt x="1844396" y="22784"/>
                    <a:pt x="1871918" y="23877"/>
                  </a:cubicBezTo>
                  <a:lnTo>
                    <a:pt x="1871189" y="40829"/>
                  </a:lnTo>
                  <a:close/>
                  <a:moveTo>
                    <a:pt x="1701678" y="33720"/>
                  </a:moveTo>
                  <a:lnTo>
                    <a:pt x="1616922" y="30075"/>
                  </a:lnTo>
                  <a:lnTo>
                    <a:pt x="1617651" y="13123"/>
                  </a:lnTo>
                  <a:lnTo>
                    <a:pt x="1702407" y="16769"/>
                  </a:lnTo>
                  <a:lnTo>
                    <a:pt x="1701678" y="33720"/>
                  </a:lnTo>
                  <a:close/>
                  <a:moveTo>
                    <a:pt x="769911" y="28434"/>
                  </a:moveTo>
                  <a:lnTo>
                    <a:pt x="768635" y="11483"/>
                  </a:lnTo>
                  <a:cubicBezTo>
                    <a:pt x="796522" y="9296"/>
                    <a:pt x="824774" y="7655"/>
                    <a:pt x="853573" y="6197"/>
                  </a:cubicBezTo>
                  <a:lnTo>
                    <a:pt x="854484" y="23148"/>
                  </a:lnTo>
                  <a:cubicBezTo>
                    <a:pt x="825685" y="24606"/>
                    <a:pt x="797616" y="26247"/>
                    <a:pt x="769911" y="28434"/>
                  </a:cubicBezTo>
                  <a:close/>
                  <a:moveTo>
                    <a:pt x="1532166" y="26611"/>
                  </a:moveTo>
                  <a:cubicBezTo>
                    <a:pt x="1504279" y="25518"/>
                    <a:pt x="1476027" y="24424"/>
                    <a:pt x="1447410" y="23513"/>
                  </a:cubicBezTo>
                  <a:lnTo>
                    <a:pt x="1447957" y="6562"/>
                  </a:lnTo>
                  <a:cubicBezTo>
                    <a:pt x="1476391" y="7473"/>
                    <a:pt x="1504826" y="8567"/>
                    <a:pt x="1532713" y="9660"/>
                  </a:cubicBezTo>
                  <a:lnTo>
                    <a:pt x="1532166" y="26611"/>
                  </a:lnTo>
                  <a:close/>
                  <a:moveTo>
                    <a:pt x="1362655" y="20779"/>
                  </a:moveTo>
                  <a:cubicBezTo>
                    <a:pt x="1334585" y="20050"/>
                    <a:pt x="1306333" y="19321"/>
                    <a:pt x="1277899" y="18774"/>
                  </a:cubicBezTo>
                  <a:lnTo>
                    <a:pt x="1278263" y="1823"/>
                  </a:lnTo>
                  <a:cubicBezTo>
                    <a:pt x="1306698" y="2369"/>
                    <a:pt x="1334949" y="3099"/>
                    <a:pt x="1363201" y="3828"/>
                  </a:cubicBezTo>
                  <a:lnTo>
                    <a:pt x="1362655" y="20779"/>
                  </a:lnTo>
                  <a:close/>
                  <a:moveTo>
                    <a:pt x="938876" y="19503"/>
                  </a:moveTo>
                  <a:lnTo>
                    <a:pt x="938329" y="2552"/>
                  </a:lnTo>
                  <a:cubicBezTo>
                    <a:pt x="966398" y="1640"/>
                    <a:pt x="994833" y="1094"/>
                    <a:pt x="1023449" y="547"/>
                  </a:cubicBezTo>
                  <a:lnTo>
                    <a:pt x="1023631" y="17498"/>
                  </a:lnTo>
                  <a:cubicBezTo>
                    <a:pt x="995197" y="18045"/>
                    <a:pt x="966945" y="18592"/>
                    <a:pt x="938876" y="19503"/>
                  </a:cubicBezTo>
                  <a:close/>
                  <a:moveTo>
                    <a:pt x="1193143" y="17316"/>
                  </a:moveTo>
                  <a:cubicBezTo>
                    <a:pt x="1167261" y="17133"/>
                    <a:pt x="1141378" y="16951"/>
                    <a:pt x="1115678" y="16951"/>
                  </a:cubicBezTo>
                  <a:lnTo>
                    <a:pt x="1108387" y="16951"/>
                  </a:lnTo>
                  <a:lnTo>
                    <a:pt x="1108387" y="0"/>
                  </a:lnTo>
                  <a:lnTo>
                    <a:pt x="1115678" y="0"/>
                  </a:lnTo>
                  <a:cubicBezTo>
                    <a:pt x="1141560" y="0"/>
                    <a:pt x="1167443" y="182"/>
                    <a:pt x="1193325" y="365"/>
                  </a:cubicBezTo>
                  <a:lnTo>
                    <a:pt x="1193143" y="17316"/>
                  </a:lnTo>
                  <a:close/>
                </a:path>
              </a:pathLst>
            </a:custGeom>
            <a:solidFill>
              <a:srgbClr val="FFFFFF"/>
            </a:solidFill>
            <a:ln w="182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8" name="Graphic 2">
            <a:extLst>
              <a:ext uri="{FF2B5EF4-FFF2-40B4-BE49-F238E27FC236}">
                <a16:creationId xmlns:a16="http://schemas.microsoft.com/office/drawing/2014/main" id="{94FCC3FB-428B-4AF0-81B1-24799B456679}"/>
              </a:ext>
            </a:extLst>
          </p:cNvPr>
          <p:cNvGrpSpPr/>
          <p:nvPr/>
        </p:nvGrpSpPr>
        <p:grpSpPr>
          <a:xfrm>
            <a:off x="6737298" y="5564530"/>
            <a:ext cx="563403" cy="636853"/>
            <a:chOff x="6513641" y="5506414"/>
            <a:chExt cx="563403" cy="636853"/>
          </a:xfrm>
        </p:grpSpPr>
        <p:grpSp>
          <p:nvGrpSpPr>
            <p:cNvPr id="19" name="Graphic 2">
              <a:extLst>
                <a:ext uri="{FF2B5EF4-FFF2-40B4-BE49-F238E27FC236}">
                  <a16:creationId xmlns:a16="http://schemas.microsoft.com/office/drawing/2014/main" id="{54888F32-57DD-45C2-87D2-F97B38B18512}"/>
                </a:ext>
              </a:extLst>
            </p:cNvPr>
            <p:cNvGrpSpPr/>
            <p:nvPr/>
          </p:nvGrpSpPr>
          <p:grpSpPr>
            <a:xfrm>
              <a:off x="6513641" y="5897202"/>
              <a:ext cx="563403" cy="246065"/>
              <a:chOff x="6513641" y="5897202"/>
              <a:chExt cx="563403" cy="246065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B1CBF62-C1E2-495D-B32C-E3C1BDAA958B}"/>
                  </a:ext>
                </a:extLst>
              </p:cNvPr>
              <p:cNvSpPr/>
              <p:nvPr/>
            </p:nvSpPr>
            <p:spPr>
              <a:xfrm>
                <a:off x="6516773" y="5900118"/>
                <a:ext cx="557232" cy="240289"/>
              </a:xfrm>
              <a:custGeom>
                <a:avLst/>
                <a:gdLst>
                  <a:gd name="connsiteX0" fmla="*/ 169007 w 557232"/>
                  <a:gd name="connsiteY0" fmla="*/ 1458 h 240289"/>
                  <a:gd name="connsiteX1" fmla="*/ 12801 w 557232"/>
                  <a:gd name="connsiteY1" fmla="*/ 105535 h 240289"/>
                  <a:gd name="connsiteX2" fmla="*/ 52901 w 557232"/>
                  <a:gd name="connsiteY2" fmla="*/ 157664 h 240289"/>
                  <a:gd name="connsiteX3" fmla="*/ 287847 w 557232"/>
                  <a:gd name="connsiteY3" fmla="*/ 236405 h 240289"/>
                  <a:gd name="connsiteX4" fmla="*/ 418171 w 557232"/>
                  <a:gd name="connsiteY4" fmla="*/ 191384 h 240289"/>
                  <a:gd name="connsiteX5" fmla="*/ 540110 w 557232"/>
                  <a:gd name="connsiteY5" fmla="*/ 113008 h 240289"/>
                  <a:gd name="connsiteX6" fmla="*/ 524252 w 557232"/>
                  <a:gd name="connsiteY6" fmla="*/ 65435 h 240289"/>
                  <a:gd name="connsiteX7" fmla="*/ 366588 w 557232"/>
                  <a:gd name="connsiteY7" fmla="*/ 0 h 240289"/>
                  <a:gd name="connsiteX8" fmla="*/ 169007 w 557232"/>
                  <a:gd name="connsiteY8" fmla="*/ 1458 h 24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7232" h="240289">
                    <a:moveTo>
                      <a:pt x="169007" y="1458"/>
                    </a:moveTo>
                    <a:cubicBezTo>
                      <a:pt x="169007" y="1458"/>
                      <a:pt x="47068" y="80199"/>
                      <a:pt x="12801" y="105535"/>
                    </a:cubicBezTo>
                    <a:cubicBezTo>
                      <a:pt x="-15451" y="124855"/>
                      <a:pt x="5328" y="138161"/>
                      <a:pt x="52901" y="157664"/>
                    </a:cubicBezTo>
                    <a:cubicBezTo>
                      <a:pt x="100473" y="176985"/>
                      <a:pt x="252669" y="224375"/>
                      <a:pt x="287847" y="236405"/>
                    </a:cubicBezTo>
                    <a:cubicBezTo>
                      <a:pt x="324119" y="248799"/>
                      <a:pt x="352736" y="230937"/>
                      <a:pt x="418171" y="191384"/>
                    </a:cubicBezTo>
                    <a:cubicBezTo>
                      <a:pt x="483606" y="151649"/>
                      <a:pt x="517326" y="129959"/>
                      <a:pt x="540110" y="113008"/>
                    </a:cubicBezTo>
                    <a:cubicBezTo>
                      <a:pt x="562894" y="96239"/>
                      <a:pt x="567815" y="83298"/>
                      <a:pt x="524252" y="65435"/>
                    </a:cubicBezTo>
                    <a:cubicBezTo>
                      <a:pt x="480690" y="47573"/>
                      <a:pt x="366588" y="0"/>
                      <a:pt x="366588" y="0"/>
                    </a:cubicBezTo>
                    <a:lnTo>
                      <a:pt x="169007" y="1458"/>
                    </a:lnTo>
                    <a:close/>
                  </a:path>
                </a:pathLst>
              </a:custGeom>
              <a:solidFill>
                <a:srgbClr val="FD661D"/>
              </a:solidFill>
              <a:ln w="18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B1BB123A-B7A8-48B6-B609-72F344814027}"/>
                  </a:ext>
                </a:extLst>
              </p:cNvPr>
              <p:cNvSpPr/>
              <p:nvPr/>
            </p:nvSpPr>
            <p:spPr>
              <a:xfrm>
                <a:off x="6513641" y="5897202"/>
                <a:ext cx="563403" cy="246065"/>
              </a:xfrm>
              <a:custGeom>
                <a:avLst/>
                <a:gdLst>
                  <a:gd name="connsiteX0" fmla="*/ 313398 w 563403"/>
                  <a:gd name="connsiteY0" fmla="*/ 246065 h 246065"/>
                  <a:gd name="connsiteX1" fmla="*/ 313398 w 563403"/>
                  <a:gd name="connsiteY1" fmla="*/ 246065 h 246065"/>
                  <a:gd name="connsiteX2" fmla="*/ 290068 w 563403"/>
                  <a:gd name="connsiteY2" fmla="*/ 242055 h 246065"/>
                  <a:gd name="connsiteX3" fmla="*/ 233928 w 563403"/>
                  <a:gd name="connsiteY3" fmla="*/ 223828 h 246065"/>
                  <a:gd name="connsiteX4" fmla="*/ 54756 w 563403"/>
                  <a:gd name="connsiteY4" fmla="*/ 163315 h 246065"/>
                  <a:gd name="connsiteX5" fmla="*/ 75 w 563403"/>
                  <a:gd name="connsiteY5" fmla="*/ 126496 h 246065"/>
                  <a:gd name="connsiteX6" fmla="*/ 14110 w 563403"/>
                  <a:gd name="connsiteY6" fmla="*/ 106082 h 246065"/>
                  <a:gd name="connsiteX7" fmla="*/ 170316 w 563403"/>
                  <a:gd name="connsiteY7" fmla="*/ 2005 h 246065"/>
                  <a:gd name="connsiteX8" fmla="*/ 171045 w 563403"/>
                  <a:gd name="connsiteY8" fmla="*/ 1458 h 246065"/>
                  <a:gd name="connsiteX9" fmla="*/ 370267 w 563403"/>
                  <a:gd name="connsiteY9" fmla="*/ 0 h 246065"/>
                  <a:gd name="connsiteX10" fmla="*/ 370814 w 563403"/>
                  <a:gd name="connsiteY10" fmla="*/ 182 h 246065"/>
                  <a:gd name="connsiteX11" fmla="*/ 528478 w 563403"/>
                  <a:gd name="connsiteY11" fmla="*/ 65618 h 246065"/>
                  <a:gd name="connsiteX12" fmla="*/ 563291 w 563403"/>
                  <a:gd name="connsiteY12" fmla="*/ 92776 h 246065"/>
                  <a:gd name="connsiteX13" fmla="*/ 545064 w 563403"/>
                  <a:gd name="connsiteY13" fmla="*/ 118294 h 246065"/>
                  <a:gd name="connsiteX14" fmla="*/ 422943 w 563403"/>
                  <a:gd name="connsiteY14" fmla="*/ 196670 h 246065"/>
                  <a:gd name="connsiteX15" fmla="*/ 420573 w 563403"/>
                  <a:gd name="connsiteY15" fmla="*/ 198128 h 246065"/>
                  <a:gd name="connsiteX16" fmla="*/ 313398 w 563403"/>
                  <a:gd name="connsiteY16" fmla="*/ 246065 h 246065"/>
                  <a:gd name="connsiteX17" fmla="*/ 173050 w 563403"/>
                  <a:gd name="connsiteY17" fmla="*/ 7291 h 246065"/>
                  <a:gd name="connsiteX18" fmla="*/ 17756 w 563403"/>
                  <a:gd name="connsiteY18" fmla="*/ 110821 h 246065"/>
                  <a:gd name="connsiteX19" fmla="*/ 6273 w 563403"/>
                  <a:gd name="connsiteY19" fmla="*/ 125767 h 246065"/>
                  <a:gd name="connsiteX20" fmla="*/ 57308 w 563403"/>
                  <a:gd name="connsiteY20" fmla="*/ 157664 h 246065"/>
                  <a:gd name="connsiteX21" fmla="*/ 235933 w 563403"/>
                  <a:gd name="connsiteY21" fmla="*/ 218178 h 246065"/>
                  <a:gd name="connsiteX22" fmla="*/ 292073 w 563403"/>
                  <a:gd name="connsiteY22" fmla="*/ 236587 h 246065"/>
                  <a:gd name="connsiteX23" fmla="*/ 313398 w 563403"/>
                  <a:gd name="connsiteY23" fmla="*/ 240232 h 246065"/>
                  <a:gd name="connsiteX24" fmla="*/ 313398 w 563403"/>
                  <a:gd name="connsiteY24" fmla="*/ 240232 h 246065"/>
                  <a:gd name="connsiteX25" fmla="*/ 417475 w 563403"/>
                  <a:gd name="connsiteY25" fmla="*/ 193024 h 246065"/>
                  <a:gd name="connsiteX26" fmla="*/ 419844 w 563403"/>
                  <a:gd name="connsiteY26" fmla="*/ 191567 h 246065"/>
                  <a:gd name="connsiteX27" fmla="*/ 541601 w 563403"/>
                  <a:gd name="connsiteY27" fmla="*/ 113372 h 246065"/>
                  <a:gd name="connsiteX28" fmla="*/ 557459 w 563403"/>
                  <a:gd name="connsiteY28" fmla="*/ 93322 h 246065"/>
                  <a:gd name="connsiteX29" fmla="*/ 526290 w 563403"/>
                  <a:gd name="connsiteY29" fmla="*/ 70904 h 246065"/>
                  <a:gd name="connsiteX30" fmla="*/ 369173 w 563403"/>
                  <a:gd name="connsiteY30" fmla="*/ 5650 h 246065"/>
                  <a:gd name="connsiteX31" fmla="*/ 173050 w 563403"/>
                  <a:gd name="connsiteY31" fmla="*/ 7291 h 24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63403" h="246065">
                    <a:moveTo>
                      <a:pt x="313398" y="246065"/>
                    </a:moveTo>
                    <a:lnTo>
                      <a:pt x="313398" y="246065"/>
                    </a:lnTo>
                    <a:cubicBezTo>
                      <a:pt x="305743" y="246065"/>
                      <a:pt x="298088" y="244789"/>
                      <a:pt x="290068" y="242055"/>
                    </a:cubicBezTo>
                    <a:cubicBezTo>
                      <a:pt x="279678" y="238410"/>
                      <a:pt x="259629" y="232031"/>
                      <a:pt x="233928" y="223828"/>
                    </a:cubicBezTo>
                    <a:cubicBezTo>
                      <a:pt x="172503" y="203961"/>
                      <a:pt x="88476" y="176803"/>
                      <a:pt x="54756" y="163315"/>
                    </a:cubicBezTo>
                    <a:cubicBezTo>
                      <a:pt x="21219" y="149645"/>
                      <a:pt x="1351" y="139255"/>
                      <a:pt x="75" y="126496"/>
                    </a:cubicBezTo>
                    <a:cubicBezTo>
                      <a:pt x="-654" y="119752"/>
                      <a:pt x="3903" y="113008"/>
                      <a:pt x="14110" y="106082"/>
                    </a:cubicBezTo>
                    <a:cubicBezTo>
                      <a:pt x="47830" y="81111"/>
                      <a:pt x="169040" y="2734"/>
                      <a:pt x="170316" y="2005"/>
                    </a:cubicBezTo>
                    <a:lnTo>
                      <a:pt x="171045" y="1458"/>
                    </a:lnTo>
                    <a:lnTo>
                      <a:pt x="370267" y="0"/>
                    </a:lnTo>
                    <a:lnTo>
                      <a:pt x="370814" y="182"/>
                    </a:lnTo>
                    <a:cubicBezTo>
                      <a:pt x="371907" y="729"/>
                      <a:pt x="485280" y="47937"/>
                      <a:pt x="528478" y="65618"/>
                    </a:cubicBezTo>
                    <a:cubicBezTo>
                      <a:pt x="551261" y="74913"/>
                      <a:pt x="562015" y="83298"/>
                      <a:pt x="563291" y="92776"/>
                    </a:cubicBezTo>
                    <a:cubicBezTo>
                      <a:pt x="564567" y="102436"/>
                      <a:pt x="554725" y="111185"/>
                      <a:pt x="545064" y="118294"/>
                    </a:cubicBezTo>
                    <a:cubicBezTo>
                      <a:pt x="521369" y="135792"/>
                      <a:pt x="486009" y="158576"/>
                      <a:pt x="422943" y="196670"/>
                    </a:cubicBezTo>
                    <a:lnTo>
                      <a:pt x="420573" y="198128"/>
                    </a:lnTo>
                    <a:cubicBezTo>
                      <a:pt x="369538" y="229114"/>
                      <a:pt x="341468" y="246065"/>
                      <a:pt x="313398" y="246065"/>
                    </a:cubicBezTo>
                    <a:close/>
                    <a:moveTo>
                      <a:pt x="173050" y="7291"/>
                    </a:moveTo>
                    <a:cubicBezTo>
                      <a:pt x="162843" y="13853"/>
                      <a:pt x="50200" y="86943"/>
                      <a:pt x="17756" y="110821"/>
                    </a:cubicBezTo>
                    <a:cubicBezTo>
                      <a:pt x="9553" y="116471"/>
                      <a:pt x="5726" y="121392"/>
                      <a:pt x="6273" y="125767"/>
                    </a:cubicBezTo>
                    <a:cubicBezTo>
                      <a:pt x="7366" y="135974"/>
                      <a:pt x="31426" y="147092"/>
                      <a:pt x="57308" y="157664"/>
                    </a:cubicBezTo>
                    <a:cubicBezTo>
                      <a:pt x="90664" y="171334"/>
                      <a:pt x="174691" y="198310"/>
                      <a:pt x="235933" y="218178"/>
                    </a:cubicBezTo>
                    <a:cubicBezTo>
                      <a:pt x="261451" y="226380"/>
                      <a:pt x="281683" y="232942"/>
                      <a:pt x="292073" y="236587"/>
                    </a:cubicBezTo>
                    <a:cubicBezTo>
                      <a:pt x="299364" y="239139"/>
                      <a:pt x="306472" y="240232"/>
                      <a:pt x="313398" y="240232"/>
                    </a:cubicBezTo>
                    <a:lnTo>
                      <a:pt x="313398" y="240232"/>
                    </a:lnTo>
                    <a:cubicBezTo>
                      <a:pt x="339828" y="240232"/>
                      <a:pt x="367350" y="223464"/>
                      <a:pt x="417475" y="193024"/>
                    </a:cubicBezTo>
                    <a:lnTo>
                      <a:pt x="419844" y="191567"/>
                    </a:lnTo>
                    <a:cubicBezTo>
                      <a:pt x="482910" y="153290"/>
                      <a:pt x="518088" y="130688"/>
                      <a:pt x="541601" y="113372"/>
                    </a:cubicBezTo>
                    <a:cubicBezTo>
                      <a:pt x="553266" y="104806"/>
                      <a:pt x="558188" y="98608"/>
                      <a:pt x="557459" y="93322"/>
                    </a:cubicBezTo>
                    <a:cubicBezTo>
                      <a:pt x="556547" y="86397"/>
                      <a:pt x="546340" y="79105"/>
                      <a:pt x="526290" y="70904"/>
                    </a:cubicBezTo>
                    <a:cubicBezTo>
                      <a:pt x="484733" y="53952"/>
                      <a:pt x="377922" y="9296"/>
                      <a:pt x="369173" y="5650"/>
                    </a:cubicBezTo>
                    <a:lnTo>
                      <a:pt x="173050" y="7291"/>
                    </a:lnTo>
                    <a:close/>
                  </a:path>
                </a:pathLst>
              </a:custGeom>
              <a:solidFill>
                <a:srgbClr val="B24F1D"/>
              </a:solidFill>
              <a:ln w="18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" name="Graphic 2">
              <a:extLst>
                <a:ext uri="{FF2B5EF4-FFF2-40B4-BE49-F238E27FC236}">
                  <a16:creationId xmlns:a16="http://schemas.microsoft.com/office/drawing/2014/main" id="{54E7711E-513D-4CC6-AB4A-A9A39D194062}"/>
                </a:ext>
              </a:extLst>
            </p:cNvPr>
            <p:cNvGrpSpPr/>
            <p:nvPr/>
          </p:nvGrpSpPr>
          <p:grpSpPr>
            <a:xfrm>
              <a:off x="6513641" y="5882438"/>
              <a:ext cx="563403" cy="246065"/>
              <a:chOff x="6513641" y="5882438"/>
              <a:chExt cx="563403" cy="246065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A078270-B0DE-4D50-9D46-F7CCDA74693C}"/>
                  </a:ext>
                </a:extLst>
              </p:cNvPr>
              <p:cNvSpPr/>
              <p:nvPr/>
            </p:nvSpPr>
            <p:spPr>
              <a:xfrm>
                <a:off x="6516773" y="5885354"/>
                <a:ext cx="557232" cy="240289"/>
              </a:xfrm>
              <a:custGeom>
                <a:avLst/>
                <a:gdLst>
                  <a:gd name="connsiteX0" fmla="*/ 169007 w 557232"/>
                  <a:gd name="connsiteY0" fmla="*/ 1276 h 240289"/>
                  <a:gd name="connsiteX1" fmla="*/ 12801 w 557232"/>
                  <a:gd name="connsiteY1" fmla="*/ 105352 h 240289"/>
                  <a:gd name="connsiteX2" fmla="*/ 52901 w 557232"/>
                  <a:gd name="connsiteY2" fmla="*/ 157482 h 240289"/>
                  <a:gd name="connsiteX3" fmla="*/ 287847 w 557232"/>
                  <a:gd name="connsiteY3" fmla="*/ 236405 h 240289"/>
                  <a:gd name="connsiteX4" fmla="*/ 418171 w 557232"/>
                  <a:gd name="connsiteY4" fmla="*/ 191384 h 240289"/>
                  <a:gd name="connsiteX5" fmla="*/ 540110 w 557232"/>
                  <a:gd name="connsiteY5" fmla="*/ 113008 h 240289"/>
                  <a:gd name="connsiteX6" fmla="*/ 524252 w 557232"/>
                  <a:gd name="connsiteY6" fmla="*/ 65435 h 240289"/>
                  <a:gd name="connsiteX7" fmla="*/ 366588 w 557232"/>
                  <a:gd name="connsiteY7" fmla="*/ 0 h 240289"/>
                  <a:gd name="connsiteX8" fmla="*/ 169007 w 557232"/>
                  <a:gd name="connsiteY8" fmla="*/ 1276 h 24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7232" h="240289">
                    <a:moveTo>
                      <a:pt x="169007" y="1276"/>
                    </a:moveTo>
                    <a:cubicBezTo>
                      <a:pt x="169007" y="1276"/>
                      <a:pt x="47068" y="80199"/>
                      <a:pt x="12801" y="105352"/>
                    </a:cubicBezTo>
                    <a:cubicBezTo>
                      <a:pt x="-15451" y="124673"/>
                      <a:pt x="5328" y="138161"/>
                      <a:pt x="52901" y="157482"/>
                    </a:cubicBezTo>
                    <a:cubicBezTo>
                      <a:pt x="100473" y="176803"/>
                      <a:pt x="252669" y="224193"/>
                      <a:pt x="287847" y="236405"/>
                    </a:cubicBezTo>
                    <a:cubicBezTo>
                      <a:pt x="324119" y="248799"/>
                      <a:pt x="352736" y="230937"/>
                      <a:pt x="418171" y="191384"/>
                    </a:cubicBezTo>
                    <a:cubicBezTo>
                      <a:pt x="483606" y="151649"/>
                      <a:pt x="517326" y="129959"/>
                      <a:pt x="540110" y="113008"/>
                    </a:cubicBezTo>
                    <a:cubicBezTo>
                      <a:pt x="562894" y="96239"/>
                      <a:pt x="567815" y="83298"/>
                      <a:pt x="524252" y="65435"/>
                    </a:cubicBezTo>
                    <a:cubicBezTo>
                      <a:pt x="480690" y="47573"/>
                      <a:pt x="366588" y="0"/>
                      <a:pt x="366588" y="0"/>
                    </a:cubicBezTo>
                    <a:lnTo>
                      <a:pt x="169007" y="1276"/>
                    </a:lnTo>
                    <a:close/>
                  </a:path>
                </a:pathLst>
              </a:custGeom>
              <a:solidFill>
                <a:srgbClr val="FD661D"/>
              </a:solidFill>
              <a:ln w="18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53E99A07-74EF-4785-BB1D-779B226DA0B0}"/>
                  </a:ext>
                </a:extLst>
              </p:cNvPr>
              <p:cNvSpPr/>
              <p:nvPr/>
            </p:nvSpPr>
            <p:spPr>
              <a:xfrm>
                <a:off x="6513641" y="5882438"/>
                <a:ext cx="563403" cy="246065"/>
              </a:xfrm>
              <a:custGeom>
                <a:avLst/>
                <a:gdLst>
                  <a:gd name="connsiteX0" fmla="*/ 313398 w 563403"/>
                  <a:gd name="connsiteY0" fmla="*/ 246065 h 246065"/>
                  <a:gd name="connsiteX1" fmla="*/ 313398 w 563403"/>
                  <a:gd name="connsiteY1" fmla="*/ 246065 h 246065"/>
                  <a:gd name="connsiteX2" fmla="*/ 290068 w 563403"/>
                  <a:gd name="connsiteY2" fmla="*/ 242055 h 246065"/>
                  <a:gd name="connsiteX3" fmla="*/ 233928 w 563403"/>
                  <a:gd name="connsiteY3" fmla="*/ 223828 h 246065"/>
                  <a:gd name="connsiteX4" fmla="*/ 54756 w 563403"/>
                  <a:gd name="connsiteY4" fmla="*/ 163314 h 246065"/>
                  <a:gd name="connsiteX5" fmla="*/ 75 w 563403"/>
                  <a:gd name="connsiteY5" fmla="*/ 126496 h 246065"/>
                  <a:gd name="connsiteX6" fmla="*/ 14110 w 563403"/>
                  <a:gd name="connsiteY6" fmla="*/ 106082 h 246065"/>
                  <a:gd name="connsiteX7" fmla="*/ 170316 w 563403"/>
                  <a:gd name="connsiteY7" fmla="*/ 2005 h 246065"/>
                  <a:gd name="connsiteX8" fmla="*/ 171045 w 563403"/>
                  <a:gd name="connsiteY8" fmla="*/ 1458 h 246065"/>
                  <a:gd name="connsiteX9" fmla="*/ 370267 w 563403"/>
                  <a:gd name="connsiteY9" fmla="*/ 0 h 246065"/>
                  <a:gd name="connsiteX10" fmla="*/ 370814 w 563403"/>
                  <a:gd name="connsiteY10" fmla="*/ 182 h 246065"/>
                  <a:gd name="connsiteX11" fmla="*/ 528478 w 563403"/>
                  <a:gd name="connsiteY11" fmla="*/ 65618 h 246065"/>
                  <a:gd name="connsiteX12" fmla="*/ 563291 w 563403"/>
                  <a:gd name="connsiteY12" fmla="*/ 92776 h 246065"/>
                  <a:gd name="connsiteX13" fmla="*/ 545064 w 563403"/>
                  <a:gd name="connsiteY13" fmla="*/ 118476 h 246065"/>
                  <a:gd name="connsiteX14" fmla="*/ 422943 w 563403"/>
                  <a:gd name="connsiteY14" fmla="*/ 197034 h 246065"/>
                  <a:gd name="connsiteX15" fmla="*/ 420573 w 563403"/>
                  <a:gd name="connsiteY15" fmla="*/ 198493 h 246065"/>
                  <a:gd name="connsiteX16" fmla="*/ 313398 w 563403"/>
                  <a:gd name="connsiteY16" fmla="*/ 246065 h 246065"/>
                  <a:gd name="connsiteX17" fmla="*/ 173050 w 563403"/>
                  <a:gd name="connsiteY17" fmla="*/ 7109 h 246065"/>
                  <a:gd name="connsiteX18" fmla="*/ 17756 w 563403"/>
                  <a:gd name="connsiteY18" fmla="*/ 110638 h 246065"/>
                  <a:gd name="connsiteX19" fmla="*/ 6273 w 563403"/>
                  <a:gd name="connsiteY19" fmla="*/ 125585 h 246065"/>
                  <a:gd name="connsiteX20" fmla="*/ 57308 w 563403"/>
                  <a:gd name="connsiteY20" fmla="*/ 157482 h 246065"/>
                  <a:gd name="connsiteX21" fmla="*/ 235933 w 563403"/>
                  <a:gd name="connsiteY21" fmla="*/ 217814 h 246065"/>
                  <a:gd name="connsiteX22" fmla="*/ 292073 w 563403"/>
                  <a:gd name="connsiteY22" fmla="*/ 236041 h 246065"/>
                  <a:gd name="connsiteX23" fmla="*/ 313398 w 563403"/>
                  <a:gd name="connsiteY23" fmla="*/ 239868 h 246065"/>
                  <a:gd name="connsiteX24" fmla="*/ 313398 w 563403"/>
                  <a:gd name="connsiteY24" fmla="*/ 239868 h 246065"/>
                  <a:gd name="connsiteX25" fmla="*/ 417475 w 563403"/>
                  <a:gd name="connsiteY25" fmla="*/ 192660 h 246065"/>
                  <a:gd name="connsiteX26" fmla="*/ 419844 w 563403"/>
                  <a:gd name="connsiteY26" fmla="*/ 191202 h 246065"/>
                  <a:gd name="connsiteX27" fmla="*/ 541601 w 563403"/>
                  <a:gd name="connsiteY27" fmla="*/ 113008 h 246065"/>
                  <a:gd name="connsiteX28" fmla="*/ 557459 w 563403"/>
                  <a:gd name="connsiteY28" fmla="*/ 92958 h 246065"/>
                  <a:gd name="connsiteX29" fmla="*/ 526290 w 563403"/>
                  <a:gd name="connsiteY29" fmla="*/ 70539 h 246065"/>
                  <a:gd name="connsiteX30" fmla="*/ 369173 w 563403"/>
                  <a:gd name="connsiteY30" fmla="*/ 5286 h 246065"/>
                  <a:gd name="connsiteX31" fmla="*/ 173050 w 563403"/>
                  <a:gd name="connsiteY31" fmla="*/ 7109 h 24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63403" h="246065">
                    <a:moveTo>
                      <a:pt x="313398" y="246065"/>
                    </a:moveTo>
                    <a:lnTo>
                      <a:pt x="313398" y="246065"/>
                    </a:lnTo>
                    <a:cubicBezTo>
                      <a:pt x="305743" y="246065"/>
                      <a:pt x="298088" y="244789"/>
                      <a:pt x="290068" y="242055"/>
                    </a:cubicBezTo>
                    <a:cubicBezTo>
                      <a:pt x="279678" y="238410"/>
                      <a:pt x="259629" y="232031"/>
                      <a:pt x="233928" y="223828"/>
                    </a:cubicBezTo>
                    <a:cubicBezTo>
                      <a:pt x="172503" y="203961"/>
                      <a:pt x="88476" y="176985"/>
                      <a:pt x="54756" y="163314"/>
                    </a:cubicBezTo>
                    <a:cubicBezTo>
                      <a:pt x="21219" y="149644"/>
                      <a:pt x="1351" y="139255"/>
                      <a:pt x="75" y="126496"/>
                    </a:cubicBezTo>
                    <a:cubicBezTo>
                      <a:pt x="-654" y="119752"/>
                      <a:pt x="3903" y="113008"/>
                      <a:pt x="14110" y="106082"/>
                    </a:cubicBezTo>
                    <a:cubicBezTo>
                      <a:pt x="47830" y="81111"/>
                      <a:pt x="169040" y="2734"/>
                      <a:pt x="170316" y="2005"/>
                    </a:cubicBezTo>
                    <a:lnTo>
                      <a:pt x="171045" y="1458"/>
                    </a:lnTo>
                    <a:lnTo>
                      <a:pt x="370267" y="0"/>
                    </a:lnTo>
                    <a:lnTo>
                      <a:pt x="370814" y="182"/>
                    </a:lnTo>
                    <a:cubicBezTo>
                      <a:pt x="371907" y="729"/>
                      <a:pt x="485280" y="47937"/>
                      <a:pt x="528478" y="65618"/>
                    </a:cubicBezTo>
                    <a:cubicBezTo>
                      <a:pt x="551261" y="74913"/>
                      <a:pt x="562015" y="83298"/>
                      <a:pt x="563291" y="92776"/>
                    </a:cubicBezTo>
                    <a:cubicBezTo>
                      <a:pt x="564567" y="102618"/>
                      <a:pt x="554725" y="111185"/>
                      <a:pt x="545064" y="118476"/>
                    </a:cubicBezTo>
                    <a:cubicBezTo>
                      <a:pt x="521369" y="135974"/>
                      <a:pt x="486009" y="158757"/>
                      <a:pt x="422943" y="197034"/>
                    </a:cubicBezTo>
                    <a:lnTo>
                      <a:pt x="420573" y="198493"/>
                    </a:lnTo>
                    <a:cubicBezTo>
                      <a:pt x="369538" y="228932"/>
                      <a:pt x="341468" y="246065"/>
                      <a:pt x="313398" y="246065"/>
                    </a:cubicBezTo>
                    <a:close/>
                    <a:moveTo>
                      <a:pt x="173050" y="7109"/>
                    </a:moveTo>
                    <a:cubicBezTo>
                      <a:pt x="162843" y="13670"/>
                      <a:pt x="50200" y="86761"/>
                      <a:pt x="17756" y="110638"/>
                    </a:cubicBezTo>
                    <a:cubicBezTo>
                      <a:pt x="9553" y="116289"/>
                      <a:pt x="5726" y="121210"/>
                      <a:pt x="6273" y="125585"/>
                    </a:cubicBezTo>
                    <a:cubicBezTo>
                      <a:pt x="7366" y="135792"/>
                      <a:pt x="31426" y="147092"/>
                      <a:pt x="57308" y="157482"/>
                    </a:cubicBezTo>
                    <a:cubicBezTo>
                      <a:pt x="90664" y="170970"/>
                      <a:pt x="174691" y="198128"/>
                      <a:pt x="235933" y="217814"/>
                    </a:cubicBezTo>
                    <a:cubicBezTo>
                      <a:pt x="261451" y="226015"/>
                      <a:pt x="281683" y="232577"/>
                      <a:pt x="292073" y="236041"/>
                    </a:cubicBezTo>
                    <a:cubicBezTo>
                      <a:pt x="299364" y="238592"/>
                      <a:pt x="306472" y="239868"/>
                      <a:pt x="313398" y="239868"/>
                    </a:cubicBezTo>
                    <a:lnTo>
                      <a:pt x="313398" y="239868"/>
                    </a:lnTo>
                    <a:cubicBezTo>
                      <a:pt x="339828" y="239868"/>
                      <a:pt x="367350" y="223099"/>
                      <a:pt x="417475" y="192660"/>
                    </a:cubicBezTo>
                    <a:lnTo>
                      <a:pt x="419844" y="191202"/>
                    </a:lnTo>
                    <a:cubicBezTo>
                      <a:pt x="482910" y="153107"/>
                      <a:pt x="518088" y="130323"/>
                      <a:pt x="541601" y="113008"/>
                    </a:cubicBezTo>
                    <a:cubicBezTo>
                      <a:pt x="553266" y="104441"/>
                      <a:pt x="558188" y="98244"/>
                      <a:pt x="557459" y="92958"/>
                    </a:cubicBezTo>
                    <a:cubicBezTo>
                      <a:pt x="556547" y="86032"/>
                      <a:pt x="546340" y="78741"/>
                      <a:pt x="526290" y="70539"/>
                    </a:cubicBezTo>
                    <a:cubicBezTo>
                      <a:pt x="484733" y="53588"/>
                      <a:pt x="377922" y="8931"/>
                      <a:pt x="369173" y="5286"/>
                    </a:cubicBezTo>
                    <a:lnTo>
                      <a:pt x="173050" y="7109"/>
                    </a:lnTo>
                    <a:close/>
                  </a:path>
                </a:pathLst>
              </a:custGeom>
              <a:solidFill>
                <a:srgbClr val="B24F1D"/>
              </a:solidFill>
              <a:ln w="18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2E96306-67CE-4033-965D-61ADC0F60F8F}"/>
                </a:ext>
              </a:extLst>
            </p:cNvPr>
            <p:cNvSpPr/>
            <p:nvPr/>
          </p:nvSpPr>
          <p:spPr>
            <a:xfrm>
              <a:off x="6516653" y="5885172"/>
              <a:ext cx="557476" cy="240290"/>
            </a:xfrm>
            <a:custGeom>
              <a:avLst/>
              <a:gdLst>
                <a:gd name="connsiteX0" fmla="*/ 524554 w 557476"/>
                <a:gd name="connsiteY0" fmla="*/ 65435 h 240290"/>
                <a:gd name="connsiteX1" fmla="*/ 366890 w 557476"/>
                <a:gd name="connsiteY1" fmla="*/ 0 h 240290"/>
                <a:gd name="connsiteX2" fmla="*/ 169127 w 557476"/>
                <a:gd name="connsiteY2" fmla="*/ 1458 h 240290"/>
                <a:gd name="connsiteX3" fmla="*/ 54296 w 557476"/>
                <a:gd name="connsiteY3" fmla="*/ 76918 h 240290"/>
                <a:gd name="connsiteX4" fmla="*/ 55572 w 557476"/>
                <a:gd name="connsiteY4" fmla="*/ 77283 h 240290"/>
                <a:gd name="connsiteX5" fmla="*/ 129939 w 557476"/>
                <a:gd name="connsiteY5" fmla="*/ 71268 h 240290"/>
                <a:gd name="connsiteX6" fmla="*/ 254794 w 557476"/>
                <a:gd name="connsiteY6" fmla="*/ 166413 h 240290"/>
                <a:gd name="connsiteX7" fmla="*/ 420295 w 557476"/>
                <a:gd name="connsiteY7" fmla="*/ 73273 h 240290"/>
                <a:gd name="connsiteX8" fmla="*/ 493568 w 557476"/>
                <a:gd name="connsiteY8" fmla="*/ 74184 h 240290"/>
                <a:gd name="connsiteX9" fmla="*/ 418291 w 557476"/>
                <a:gd name="connsiteY9" fmla="*/ 174433 h 240290"/>
                <a:gd name="connsiteX10" fmla="*/ 241853 w 557476"/>
                <a:gd name="connsiteY10" fmla="*/ 208153 h 240290"/>
                <a:gd name="connsiteX11" fmla="*/ 25680 w 557476"/>
                <a:gd name="connsiteY11" fmla="*/ 129777 h 240290"/>
                <a:gd name="connsiteX12" fmla="*/ 3807 w 557476"/>
                <a:gd name="connsiteY12" fmla="*/ 113190 h 240290"/>
                <a:gd name="connsiteX13" fmla="*/ 52838 w 557476"/>
                <a:gd name="connsiteY13" fmla="*/ 157482 h 240290"/>
                <a:gd name="connsiteX14" fmla="*/ 287785 w 557476"/>
                <a:gd name="connsiteY14" fmla="*/ 236405 h 240290"/>
                <a:gd name="connsiteX15" fmla="*/ 418108 w 557476"/>
                <a:gd name="connsiteY15" fmla="*/ 191384 h 240290"/>
                <a:gd name="connsiteX16" fmla="*/ 540047 w 557476"/>
                <a:gd name="connsiteY16" fmla="*/ 113008 h 240290"/>
                <a:gd name="connsiteX17" fmla="*/ 524554 w 557476"/>
                <a:gd name="connsiteY17" fmla="*/ 65435 h 240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57476" h="240290">
                  <a:moveTo>
                    <a:pt x="524554" y="65435"/>
                  </a:moveTo>
                  <a:cubicBezTo>
                    <a:pt x="480992" y="47573"/>
                    <a:pt x="366890" y="0"/>
                    <a:pt x="366890" y="0"/>
                  </a:cubicBezTo>
                  <a:lnTo>
                    <a:pt x="169127" y="1458"/>
                  </a:lnTo>
                  <a:cubicBezTo>
                    <a:pt x="169127" y="1458"/>
                    <a:pt x="102962" y="44292"/>
                    <a:pt x="54296" y="76918"/>
                  </a:cubicBezTo>
                  <a:lnTo>
                    <a:pt x="55572" y="77283"/>
                  </a:lnTo>
                  <a:cubicBezTo>
                    <a:pt x="55572" y="77283"/>
                    <a:pt x="143791" y="34632"/>
                    <a:pt x="129939" y="71268"/>
                  </a:cubicBezTo>
                  <a:cubicBezTo>
                    <a:pt x="116086" y="107904"/>
                    <a:pt x="158737" y="158576"/>
                    <a:pt x="254794" y="166413"/>
                  </a:cubicBezTo>
                  <a:cubicBezTo>
                    <a:pt x="351033" y="174433"/>
                    <a:pt x="431232" y="133605"/>
                    <a:pt x="420295" y="73273"/>
                  </a:cubicBezTo>
                  <a:cubicBezTo>
                    <a:pt x="410453" y="24607"/>
                    <a:pt x="441075" y="51400"/>
                    <a:pt x="493568" y="74184"/>
                  </a:cubicBezTo>
                  <a:cubicBezTo>
                    <a:pt x="544057" y="96057"/>
                    <a:pt x="487736" y="131782"/>
                    <a:pt x="418291" y="174433"/>
                  </a:cubicBezTo>
                  <a:cubicBezTo>
                    <a:pt x="348845" y="217084"/>
                    <a:pt x="325697" y="236587"/>
                    <a:pt x="241853" y="208153"/>
                  </a:cubicBezTo>
                  <a:cubicBezTo>
                    <a:pt x="177329" y="186281"/>
                    <a:pt x="58489" y="148733"/>
                    <a:pt x="25680" y="129777"/>
                  </a:cubicBezTo>
                  <a:cubicBezTo>
                    <a:pt x="15837" y="124126"/>
                    <a:pt x="8911" y="118476"/>
                    <a:pt x="3807" y="113190"/>
                  </a:cubicBezTo>
                  <a:cubicBezTo>
                    <a:pt x="-9134" y="128683"/>
                    <a:pt x="11827" y="140895"/>
                    <a:pt x="52838" y="157482"/>
                  </a:cubicBezTo>
                  <a:cubicBezTo>
                    <a:pt x="100411" y="176803"/>
                    <a:pt x="252607" y="224193"/>
                    <a:pt x="287785" y="236405"/>
                  </a:cubicBezTo>
                  <a:cubicBezTo>
                    <a:pt x="324057" y="248800"/>
                    <a:pt x="352673" y="230937"/>
                    <a:pt x="418108" y="191384"/>
                  </a:cubicBezTo>
                  <a:cubicBezTo>
                    <a:pt x="483543" y="151649"/>
                    <a:pt x="517263" y="129959"/>
                    <a:pt x="540047" y="113008"/>
                  </a:cubicBezTo>
                  <a:cubicBezTo>
                    <a:pt x="563196" y="96057"/>
                    <a:pt x="568117" y="83298"/>
                    <a:pt x="524554" y="65435"/>
                  </a:cubicBezTo>
                  <a:close/>
                </a:path>
              </a:pathLst>
            </a:custGeom>
            <a:solidFill>
              <a:srgbClr val="FD661D"/>
            </a:solidFill>
            <a:ln w="182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6" name="Graphic 2">
              <a:extLst>
                <a:ext uri="{FF2B5EF4-FFF2-40B4-BE49-F238E27FC236}">
                  <a16:creationId xmlns:a16="http://schemas.microsoft.com/office/drawing/2014/main" id="{5157B3DF-A863-4BB6-8BB9-009A53003AB3}"/>
                </a:ext>
              </a:extLst>
            </p:cNvPr>
            <p:cNvGrpSpPr/>
            <p:nvPr/>
          </p:nvGrpSpPr>
          <p:grpSpPr>
            <a:xfrm>
              <a:off x="6662449" y="5524094"/>
              <a:ext cx="258824" cy="514732"/>
              <a:chOff x="6662449" y="5524094"/>
              <a:chExt cx="258824" cy="514732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3674618C-DBB6-4BAF-9BE0-850FD74904BE}"/>
                  </a:ext>
                </a:extLst>
              </p:cNvPr>
              <p:cNvSpPr/>
              <p:nvPr/>
            </p:nvSpPr>
            <p:spPr>
              <a:xfrm>
                <a:off x="6665183" y="5527193"/>
                <a:ext cx="252991" cy="508534"/>
              </a:xfrm>
              <a:custGeom>
                <a:avLst/>
                <a:gdLst>
                  <a:gd name="connsiteX0" fmla="*/ 251534 w 252991"/>
                  <a:gd name="connsiteY0" fmla="*/ 435080 h 508534"/>
                  <a:gd name="connsiteX1" fmla="*/ 183546 w 252991"/>
                  <a:gd name="connsiteY1" fmla="*/ 0 h 508534"/>
                  <a:gd name="connsiteX2" fmla="*/ 51583 w 252991"/>
                  <a:gd name="connsiteY2" fmla="*/ 0 h 508534"/>
                  <a:gd name="connsiteX3" fmla="*/ 911 w 252991"/>
                  <a:gd name="connsiteY3" fmla="*/ 437084 h 508534"/>
                  <a:gd name="connsiteX4" fmla="*/ 0 w 252991"/>
                  <a:gd name="connsiteY4" fmla="*/ 444193 h 508534"/>
                  <a:gd name="connsiteX5" fmla="*/ 126496 w 252991"/>
                  <a:gd name="connsiteY5" fmla="*/ 508535 h 508534"/>
                  <a:gd name="connsiteX6" fmla="*/ 252991 w 252991"/>
                  <a:gd name="connsiteY6" fmla="*/ 444193 h 508534"/>
                  <a:gd name="connsiteX7" fmla="*/ 251534 w 252991"/>
                  <a:gd name="connsiteY7" fmla="*/ 435080 h 508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991" h="508534">
                    <a:moveTo>
                      <a:pt x="251534" y="435080"/>
                    </a:moveTo>
                    <a:lnTo>
                      <a:pt x="183546" y="0"/>
                    </a:lnTo>
                    <a:lnTo>
                      <a:pt x="51583" y="0"/>
                    </a:lnTo>
                    <a:lnTo>
                      <a:pt x="911" y="437084"/>
                    </a:lnTo>
                    <a:cubicBezTo>
                      <a:pt x="365" y="439454"/>
                      <a:pt x="0" y="441824"/>
                      <a:pt x="0" y="444193"/>
                    </a:cubicBezTo>
                    <a:cubicBezTo>
                      <a:pt x="0" y="479736"/>
                      <a:pt x="56686" y="508535"/>
                      <a:pt x="126496" y="508535"/>
                    </a:cubicBezTo>
                    <a:cubicBezTo>
                      <a:pt x="196305" y="508535"/>
                      <a:pt x="252991" y="479736"/>
                      <a:pt x="252991" y="444193"/>
                    </a:cubicBezTo>
                    <a:cubicBezTo>
                      <a:pt x="252991" y="441094"/>
                      <a:pt x="252445" y="437996"/>
                      <a:pt x="251534" y="435080"/>
                    </a:cubicBezTo>
                    <a:close/>
                  </a:path>
                </a:pathLst>
              </a:custGeom>
              <a:solidFill>
                <a:srgbClr val="FD661D"/>
              </a:solidFill>
              <a:ln w="18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5DC59B93-348E-4FF2-B542-EDCC2EBE5831}"/>
                  </a:ext>
                </a:extLst>
              </p:cNvPr>
              <p:cNvSpPr/>
              <p:nvPr/>
            </p:nvSpPr>
            <p:spPr>
              <a:xfrm>
                <a:off x="6662449" y="5524094"/>
                <a:ext cx="258824" cy="514732"/>
              </a:xfrm>
              <a:custGeom>
                <a:avLst/>
                <a:gdLst>
                  <a:gd name="connsiteX0" fmla="*/ 129412 w 258824"/>
                  <a:gd name="connsiteY0" fmla="*/ 514732 h 514732"/>
                  <a:gd name="connsiteX1" fmla="*/ 0 w 258824"/>
                  <a:gd name="connsiteY1" fmla="*/ 447292 h 514732"/>
                  <a:gd name="connsiteX2" fmla="*/ 911 w 258824"/>
                  <a:gd name="connsiteY2" fmla="*/ 439455 h 514732"/>
                  <a:gd name="connsiteX3" fmla="*/ 51947 w 258824"/>
                  <a:gd name="connsiteY3" fmla="*/ 0 h 514732"/>
                  <a:gd name="connsiteX4" fmla="*/ 189015 w 258824"/>
                  <a:gd name="connsiteY4" fmla="*/ 0 h 514732"/>
                  <a:gd name="connsiteX5" fmla="*/ 189379 w 258824"/>
                  <a:gd name="connsiteY5" fmla="*/ 2552 h 514732"/>
                  <a:gd name="connsiteX6" fmla="*/ 257366 w 258824"/>
                  <a:gd name="connsiteY6" fmla="*/ 437632 h 514732"/>
                  <a:gd name="connsiteX7" fmla="*/ 258824 w 258824"/>
                  <a:gd name="connsiteY7" fmla="*/ 447292 h 514732"/>
                  <a:gd name="connsiteX8" fmla="*/ 129412 w 258824"/>
                  <a:gd name="connsiteY8" fmla="*/ 514732 h 514732"/>
                  <a:gd name="connsiteX9" fmla="*/ 57051 w 258824"/>
                  <a:gd name="connsiteY9" fmla="*/ 6015 h 514732"/>
                  <a:gd name="connsiteX10" fmla="*/ 6744 w 258824"/>
                  <a:gd name="connsiteY10" fmla="*/ 440366 h 514732"/>
                  <a:gd name="connsiteX11" fmla="*/ 5833 w 258824"/>
                  <a:gd name="connsiteY11" fmla="*/ 447292 h 514732"/>
                  <a:gd name="connsiteX12" fmla="*/ 129230 w 258824"/>
                  <a:gd name="connsiteY12" fmla="*/ 508717 h 514732"/>
                  <a:gd name="connsiteX13" fmla="*/ 252627 w 258824"/>
                  <a:gd name="connsiteY13" fmla="*/ 447292 h 514732"/>
                  <a:gd name="connsiteX14" fmla="*/ 251351 w 258824"/>
                  <a:gd name="connsiteY14" fmla="*/ 438908 h 514732"/>
                  <a:gd name="connsiteX15" fmla="*/ 183729 w 258824"/>
                  <a:gd name="connsiteY15" fmla="*/ 6015 h 514732"/>
                  <a:gd name="connsiteX16" fmla="*/ 57051 w 258824"/>
                  <a:gd name="connsiteY16" fmla="*/ 6015 h 514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58824" h="514732">
                    <a:moveTo>
                      <a:pt x="129412" y="514732"/>
                    </a:moveTo>
                    <a:cubicBezTo>
                      <a:pt x="58144" y="514732"/>
                      <a:pt x="0" y="484475"/>
                      <a:pt x="0" y="447292"/>
                    </a:cubicBezTo>
                    <a:cubicBezTo>
                      <a:pt x="0" y="444740"/>
                      <a:pt x="364" y="442188"/>
                      <a:pt x="911" y="439455"/>
                    </a:cubicBezTo>
                    <a:lnTo>
                      <a:pt x="51947" y="0"/>
                    </a:lnTo>
                    <a:lnTo>
                      <a:pt x="189015" y="0"/>
                    </a:lnTo>
                    <a:lnTo>
                      <a:pt x="189379" y="2552"/>
                    </a:lnTo>
                    <a:lnTo>
                      <a:pt x="257366" y="437632"/>
                    </a:lnTo>
                    <a:cubicBezTo>
                      <a:pt x="258277" y="441095"/>
                      <a:pt x="258824" y="444193"/>
                      <a:pt x="258824" y="447292"/>
                    </a:cubicBezTo>
                    <a:cubicBezTo>
                      <a:pt x="258824" y="484475"/>
                      <a:pt x="200680" y="514732"/>
                      <a:pt x="129412" y="514732"/>
                    </a:cubicBezTo>
                    <a:close/>
                    <a:moveTo>
                      <a:pt x="57051" y="6015"/>
                    </a:moveTo>
                    <a:lnTo>
                      <a:pt x="6744" y="440366"/>
                    </a:lnTo>
                    <a:cubicBezTo>
                      <a:pt x="6197" y="442918"/>
                      <a:pt x="5833" y="445105"/>
                      <a:pt x="5833" y="447292"/>
                    </a:cubicBezTo>
                    <a:cubicBezTo>
                      <a:pt x="5833" y="481194"/>
                      <a:pt x="61243" y="508717"/>
                      <a:pt x="129230" y="508717"/>
                    </a:cubicBezTo>
                    <a:cubicBezTo>
                      <a:pt x="197217" y="508717"/>
                      <a:pt x="252627" y="481194"/>
                      <a:pt x="252627" y="447292"/>
                    </a:cubicBezTo>
                    <a:cubicBezTo>
                      <a:pt x="252627" y="444740"/>
                      <a:pt x="252263" y="442006"/>
                      <a:pt x="251351" y="438908"/>
                    </a:cubicBezTo>
                    <a:lnTo>
                      <a:pt x="183729" y="6015"/>
                    </a:lnTo>
                    <a:lnTo>
                      <a:pt x="57051" y="6015"/>
                    </a:lnTo>
                    <a:close/>
                  </a:path>
                </a:pathLst>
              </a:custGeom>
              <a:solidFill>
                <a:srgbClr val="B24F1D"/>
              </a:solidFill>
              <a:ln w="18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9" name="Graphic 2">
              <a:extLst>
                <a:ext uri="{FF2B5EF4-FFF2-40B4-BE49-F238E27FC236}">
                  <a16:creationId xmlns:a16="http://schemas.microsoft.com/office/drawing/2014/main" id="{8000AC13-05B5-4339-A46B-883313BAF83C}"/>
                </a:ext>
              </a:extLst>
            </p:cNvPr>
            <p:cNvGrpSpPr/>
            <p:nvPr/>
          </p:nvGrpSpPr>
          <p:grpSpPr>
            <a:xfrm>
              <a:off x="6672839" y="5536853"/>
              <a:ext cx="238956" cy="451264"/>
              <a:chOff x="6672839" y="5536853"/>
              <a:chExt cx="238956" cy="451264"/>
            </a:xfrm>
            <a:solidFill>
              <a:srgbClr val="FFFFFF"/>
            </a:solidFill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5E305F45-5234-4BD1-811F-233F9EB21794}"/>
                  </a:ext>
                </a:extLst>
              </p:cNvPr>
              <p:cNvSpPr/>
              <p:nvPr/>
            </p:nvSpPr>
            <p:spPr>
              <a:xfrm>
                <a:off x="6691977" y="5689596"/>
                <a:ext cx="192477" cy="119249"/>
              </a:xfrm>
              <a:custGeom>
                <a:avLst/>
                <a:gdLst>
                  <a:gd name="connsiteX0" fmla="*/ 192478 w 192477"/>
                  <a:gd name="connsiteY0" fmla="*/ 90953 h 119249"/>
                  <a:gd name="connsiteX1" fmla="*/ 178990 w 192477"/>
                  <a:gd name="connsiteY1" fmla="*/ 4921 h 119249"/>
                  <a:gd name="connsiteX2" fmla="*/ 10207 w 192477"/>
                  <a:gd name="connsiteY2" fmla="*/ 0 h 119249"/>
                  <a:gd name="connsiteX3" fmla="*/ 0 w 192477"/>
                  <a:gd name="connsiteY3" fmla="*/ 88401 h 119249"/>
                  <a:gd name="connsiteX4" fmla="*/ 192478 w 192477"/>
                  <a:gd name="connsiteY4" fmla="*/ 90953 h 11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477" h="119249">
                    <a:moveTo>
                      <a:pt x="192478" y="90953"/>
                    </a:moveTo>
                    <a:lnTo>
                      <a:pt x="178990" y="4921"/>
                    </a:lnTo>
                    <a:cubicBezTo>
                      <a:pt x="99520" y="42651"/>
                      <a:pt x="40646" y="19685"/>
                      <a:pt x="10207" y="0"/>
                    </a:cubicBezTo>
                    <a:lnTo>
                      <a:pt x="0" y="88401"/>
                    </a:lnTo>
                    <a:cubicBezTo>
                      <a:pt x="28981" y="109909"/>
                      <a:pt x="97150" y="144176"/>
                      <a:pt x="192478" y="909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1F96D3B-5CAE-4A25-B53A-AF36BD23B3F7}"/>
                  </a:ext>
                </a:extLst>
              </p:cNvPr>
              <p:cNvSpPr/>
              <p:nvPr/>
            </p:nvSpPr>
            <p:spPr>
              <a:xfrm>
                <a:off x="6712209" y="5536853"/>
                <a:ext cx="145087" cy="89644"/>
              </a:xfrm>
              <a:custGeom>
                <a:avLst/>
                <a:gdLst>
                  <a:gd name="connsiteX0" fmla="*/ 145087 w 145087"/>
                  <a:gd name="connsiteY0" fmla="*/ 68716 h 89644"/>
                  <a:gd name="connsiteX1" fmla="*/ 134333 w 145087"/>
                  <a:gd name="connsiteY1" fmla="*/ 0 h 89644"/>
                  <a:gd name="connsiteX2" fmla="*/ 7838 w 145087"/>
                  <a:gd name="connsiteY2" fmla="*/ 0 h 89644"/>
                  <a:gd name="connsiteX3" fmla="*/ 0 w 145087"/>
                  <a:gd name="connsiteY3" fmla="*/ 67622 h 89644"/>
                  <a:gd name="connsiteX4" fmla="*/ 145087 w 145087"/>
                  <a:gd name="connsiteY4" fmla="*/ 68716 h 89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087" h="89644">
                    <a:moveTo>
                      <a:pt x="145087" y="68716"/>
                    </a:moveTo>
                    <a:lnTo>
                      <a:pt x="134333" y="0"/>
                    </a:lnTo>
                    <a:lnTo>
                      <a:pt x="7838" y="0"/>
                    </a:lnTo>
                    <a:lnTo>
                      <a:pt x="0" y="67622"/>
                    </a:lnTo>
                    <a:cubicBezTo>
                      <a:pt x="23695" y="84209"/>
                      <a:pt x="74731" y="106993"/>
                      <a:pt x="145087" y="687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DD5F2DFF-B750-47A6-9D02-3B3B2E6CCB67}"/>
                  </a:ext>
                </a:extLst>
              </p:cNvPr>
              <p:cNvSpPr/>
              <p:nvPr/>
            </p:nvSpPr>
            <p:spPr>
              <a:xfrm>
                <a:off x="6672839" y="5874783"/>
                <a:ext cx="238956" cy="113334"/>
              </a:xfrm>
              <a:custGeom>
                <a:avLst/>
                <a:gdLst>
                  <a:gd name="connsiteX0" fmla="*/ 238957 w 238956"/>
                  <a:gd name="connsiteY0" fmla="*/ 80016 h 113334"/>
                  <a:gd name="connsiteX1" fmla="*/ 238774 w 238956"/>
                  <a:gd name="connsiteY1" fmla="*/ 79287 h 113334"/>
                  <a:gd name="connsiteX2" fmla="*/ 227656 w 238956"/>
                  <a:gd name="connsiteY2" fmla="*/ 7837 h 113334"/>
                  <a:gd name="connsiteX3" fmla="*/ 8020 w 238956"/>
                  <a:gd name="connsiteY3" fmla="*/ 0 h 113334"/>
                  <a:gd name="connsiteX4" fmla="*/ 0 w 238956"/>
                  <a:gd name="connsiteY4" fmla="*/ 69263 h 113334"/>
                  <a:gd name="connsiteX5" fmla="*/ 238957 w 238956"/>
                  <a:gd name="connsiteY5" fmla="*/ 80016 h 113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956" h="113334">
                    <a:moveTo>
                      <a:pt x="238957" y="80016"/>
                    </a:moveTo>
                    <a:cubicBezTo>
                      <a:pt x="238957" y="79834"/>
                      <a:pt x="238957" y="79470"/>
                      <a:pt x="238774" y="79287"/>
                    </a:cubicBezTo>
                    <a:lnTo>
                      <a:pt x="227656" y="7837"/>
                    </a:lnTo>
                    <a:cubicBezTo>
                      <a:pt x="116653" y="67805"/>
                      <a:pt x="38459" y="23877"/>
                      <a:pt x="8020" y="0"/>
                    </a:cubicBezTo>
                    <a:lnTo>
                      <a:pt x="0" y="69263"/>
                    </a:lnTo>
                    <a:cubicBezTo>
                      <a:pt x="27887" y="92776"/>
                      <a:pt x="113737" y="149280"/>
                      <a:pt x="238957" y="800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049D960-E74C-4F05-8707-483C72A7E2AB}"/>
                </a:ext>
              </a:extLst>
            </p:cNvPr>
            <p:cNvSpPr/>
            <p:nvPr/>
          </p:nvSpPr>
          <p:spPr>
            <a:xfrm>
              <a:off x="6665001" y="5527193"/>
              <a:ext cx="253026" cy="508717"/>
            </a:xfrm>
            <a:custGeom>
              <a:avLst/>
              <a:gdLst>
                <a:gd name="connsiteX0" fmla="*/ 251716 w 253026"/>
                <a:gd name="connsiteY0" fmla="*/ 435080 h 508717"/>
                <a:gd name="connsiteX1" fmla="*/ 183729 w 253026"/>
                <a:gd name="connsiteY1" fmla="*/ 0 h 508717"/>
                <a:gd name="connsiteX2" fmla="*/ 51765 w 253026"/>
                <a:gd name="connsiteY2" fmla="*/ 0 h 508717"/>
                <a:gd name="connsiteX3" fmla="*/ 34996 w 253026"/>
                <a:gd name="connsiteY3" fmla="*/ 144176 h 508717"/>
                <a:gd name="connsiteX4" fmla="*/ 61607 w 253026"/>
                <a:gd name="connsiteY4" fmla="*/ 34814 h 508717"/>
                <a:gd name="connsiteX5" fmla="*/ 143811 w 253026"/>
                <a:gd name="connsiteY5" fmla="*/ 39735 h 508717"/>
                <a:gd name="connsiteX6" fmla="*/ 99155 w 253026"/>
                <a:gd name="connsiteY6" fmla="*/ 484475 h 508717"/>
                <a:gd name="connsiteX7" fmla="*/ 2005 w 253026"/>
                <a:gd name="connsiteY7" fmla="*/ 427424 h 508717"/>
                <a:gd name="connsiteX8" fmla="*/ 2005 w 253026"/>
                <a:gd name="connsiteY8" fmla="*/ 427424 h 508717"/>
                <a:gd name="connsiteX9" fmla="*/ 911 w 253026"/>
                <a:gd name="connsiteY9" fmla="*/ 437267 h 508717"/>
                <a:gd name="connsiteX10" fmla="*/ 0 w 253026"/>
                <a:gd name="connsiteY10" fmla="*/ 444376 h 508717"/>
                <a:gd name="connsiteX11" fmla="*/ 126496 w 253026"/>
                <a:gd name="connsiteY11" fmla="*/ 508717 h 508717"/>
                <a:gd name="connsiteX12" fmla="*/ 252991 w 253026"/>
                <a:gd name="connsiteY12" fmla="*/ 444376 h 508717"/>
                <a:gd name="connsiteX13" fmla="*/ 251716 w 253026"/>
                <a:gd name="connsiteY13" fmla="*/ 435080 h 50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3026" h="508717">
                  <a:moveTo>
                    <a:pt x="251716" y="435080"/>
                  </a:moveTo>
                  <a:lnTo>
                    <a:pt x="183729" y="0"/>
                  </a:lnTo>
                  <a:lnTo>
                    <a:pt x="51765" y="0"/>
                  </a:lnTo>
                  <a:lnTo>
                    <a:pt x="34996" y="144176"/>
                  </a:lnTo>
                  <a:lnTo>
                    <a:pt x="61607" y="34814"/>
                  </a:lnTo>
                  <a:cubicBezTo>
                    <a:pt x="61607" y="34814"/>
                    <a:pt x="94234" y="51582"/>
                    <a:pt x="143811" y="39735"/>
                  </a:cubicBezTo>
                  <a:cubicBezTo>
                    <a:pt x="190473" y="345038"/>
                    <a:pt x="203232" y="490308"/>
                    <a:pt x="99155" y="484475"/>
                  </a:cubicBezTo>
                  <a:cubicBezTo>
                    <a:pt x="12759" y="479554"/>
                    <a:pt x="0" y="439454"/>
                    <a:pt x="2005" y="427424"/>
                  </a:cubicBezTo>
                  <a:lnTo>
                    <a:pt x="2005" y="427424"/>
                  </a:lnTo>
                  <a:lnTo>
                    <a:pt x="911" y="437267"/>
                  </a:lnTo>
                  <a:cubicBezTo>
                    <a:pt x="364" y="439636"/>
                    <a:pt x="0" y="442006"/>
                    <a:pt x="0" y="444376"/>
                  </a:cubicBezTo>
                  <a:cubicBezTo>
                    <a:pt x="0" y="479918"/>
                    <a:pt x="56686" y="508717"/>
                    <a:pt x="126496" y="508717"/>
                  </a:cubicBezTo>
                  <a:cubicBezTo>
                    <a:pt x="196305" y="508717"/>
                    <a:pt x="252991" y="479918"/>
                    <a:pt x="252991" y="444376"/>
                  </a:cubicBezTo>
                  <a:cubicBezTo>
                    <a:pt x="253174" y="441094"/>
                    <a:pt x="252627" y="437996"/>
                    <a:pt x="251716" y="435080"/>
                  </a:cubicBezTo>
                  <a:close/>
                </a:path>
              </a:pathLst>
            </a:custGeom>
            <a:solidFill>
              <a:srgbClr val="D0D0D0"/>
            </a:solidFill>
            <a:ln w="182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4" name="Graphic 2">
              <a:extLst>
                <a:ext uri="{FF2B5EF4-FFF2-40B4-BE49-F238E27FC236}">
                  <a16:creationId xmlns:a16="http://schemas.microsoft.com/office/drawing/2014/main" id="{C3B5549B-BACB-46A2-8D32-562A1E3A86CA}"/>
                </a:ext>
              </a:extLst>
            </p:cNvPr>
            <p:cNvGrpSpPr/>
            <p:nvPr/>
          </p:nvGrpSpPr>
          <p:grpSpPr>
            <a:xfrm>
              <a:off x="6714032" y="5506414"/>
              <a:ext cx="137796" cy="41557"/>
              <a:chOff x="6714032" y="5506414"/>
              <a:chExt cx="137796" cy="41557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A2668160-1CF9-4847-91C7-4F20941ADF2B}"/>
                  </a:ext>
                </a:extLst>
              </p:cNvPr>
              <p:cNvSpPr/>
              <p:nvPr/>
            </p:nvSpPr>
            <p:spPr>
              <a:xfrm>
                <a:off x="6716948" y="5509330"/>
                <a:ext cx="131963" cy="35724"/>
              </a:xfrm>
              <a:custGeom>
                <a:avLst/>
                <a:gdLst>
                  <a:gd name="connsiteX0" fmla="*/ 131964 w 131963"/>
                  <a:gd name="connsiteY0" fmla="*/ 17863 h 35724"/>
                  <a:gd name="connsiteX1" fmla="*/ 65982 w 131963"/>
                  <a:gd name="connsiteY1" fmla="*/ 35725 h 35724"/>
                  <a:gd name="connsiteX2" fmla="*/ 0 w 131963"/>
                  <a:gd name="connsiteY2" fmla="*/ 17863 h 35724"/>
                  <a:gd name="connsiteX3" fmla="*/ 65982 w 131963"/>
                  <a:gd name="connsiteY3" fmla="*/ 0 h 35724"/>
                  <a:gd name="connsiteX4" fmla="*/ 131964 w 131963"/>
                  <a:gd name="connsiteY4" fmla="*/ 17863 h 35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963" h="35724">
                    <a:moveTo>
                      <a:pt x="131964" y="17863"/>
                    </a:moveTo>
                    <a:cubicBezTo>
                      <a:pt x="131964" y="27705"/>
                      <a:pt x="102436" y="35725"/>
                      <a:pt x="65982" y="35725"/>
                    </a:cubicBezTo>
                    <a:cubicBezTo>
                      <a:pt x="29528" y="35725"/>
                      <a:pt x="0" y="27705"/>
                      <a:pt x="0" y="17863"/>
                    </a:cubicBezTo>
                    <a:cubicBezTo>
                      <a:pt x="0" y="8020"/>
                      <a:pt x="29528" y="0"/>
                      <a:pt x="65982" y="0"/>
                    </a:cubicBezTo>
                    <a:cubicBezTo>
                      <a:pt x="102254" y="0"/>
                      <a:pt x="131964" y="8020"/>
                      <a:pt x="131964" y="17863"/>
                    </a:cubicBezTo>
                    <a:close/>
                  </a:path>
                </a:pathLst>
              </a:custGeom>
              <a:solidFill>
                <a:srgbClr val="FD661D"/>
              </a:solidFill>
              <a:ln w="18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68C35E01-4CE8-4CE7-8720-773D5078AF2D}"/>
                  </a:ext>
                </a:extLst>
              </p:cNvPr>
              <p:cNvSpPr/>
              <p:nvPr/>
            </p:nvSpPr>
            <p:spPr>
              <a:xfrm>
                <a:off x="6714032" y="5506414"/>
                <a:ext cx="137796" cy="41557"/>
              </a:xfrm>
              <a:custGeom>
                <a:avLst/>
                <a:gdLst>
                  <a:gd name="connsiteX0" fmla="*/ 68898 w 137796"/>
                  <a:gd name="connsiteY0" fmla="*/ 41558 h 41557"/>
                  <a:gd name="connsiteX1" fmla="*/ 0 w 137796"/>
                  <a:gd name="connsiteY1" fmla="*/ 20779 h 41557"/>
                  <a:gd name="connsiteX2" fmla="*/ 68898 w 137796"/>
                  <a:gd name="connsiteY2" fmla="*/ 0 h 41557"/>
                  <a:gd name="connsiteX3" fmla="*/ 137796 w 137796"/>
                  <a:gd name="connsiteY3" fmla="*/ 20779 h 41557"/>
                  <a:gd name="connsiteX4" fmla="*/ 68898 w 137796"/>
                  <a:gd name="connsiteY4" fmla="*/ 41558 h 41557"/>
                  <a:gd name="connsiteX5" fmla="*/ 68898 w 137796"/>
                  <a:gd name="connsiteY5" fmla="*/ 5833 h 41557"/>
                  <a:gd name="connsiteX6" fmla="*/ 6015 w 137796"/>
                  <a:gd name="connsiteY6" fmla="*/ 20597 h 41557"/>
                  <a:gd name="connsiteX7" fmla="*/ 68898 w 137796"/>
                  <a:gd name="connsiteY7" fmla="*/ 35543 h 41557"/>
                  <a:gd name="connsiteX8" fmla="*/ 131782 w 137796"/>
                  <a:gd name="connsiteY8" fmla="*/ 20597 h 41557"/>
                  <a:gd name="connsiteX9" fmla="*/ 68898 w 137796"/>
                  <a:gd name="connsiteY9" fmla="*/ 5833 h 41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7796" h="41557">
                    <a:moveTo>
                      <a:pt x="68898" y="41558"/>
                    </a:moveTo>
                    <a:cubicBezTo>
                      <a:pt x="34631" y="41558"/>
                      <a:pt x="0" y="34449"/>
                      <a:pt x="0" y="20779"/>
                    </a:cubicBezTo>
                    <a:cubicBezTo>
                      <a:pt x="0" y="7109"/>
                      <a:pt x="34631" y="0"/>
                      <a:pt x="68898" y="0"/>
                    </a:cubicBezTo>
                    <a:cubicBezTo>
                      <a:pt x="103165" y="0"/>
                      <a:pt x="137796" y="7109"/>
                      <a:pt x="137796" y="20779"/>
                    </a:cubicBezTo>
                    <a:cubicBezTo>
                      <a:pt x="137796" y="34449"/>
                      <a:pt x="103165" y="41558"/>
                      <a:pt x="68898" y="41558"/>
                    </a:cubicBezTo>
                    <a:close/>
                    <a:moveTo>
                      <a:pt x="68898" y="5833"/>
                    </a:moveTo>
                    <a:cubicBezTo>
                      <a:pt x="30439" y="5833"/>
                      <a:pt x="6015" y="14582"/>
                      <a:pt x="6015" y="20597"/>
                    </a:cubicBezTo>
                    <a:cubicBezTo>
                      <a:pt x="6015" y="26612"/>
                      <a:pt x="30621" y="35543"/>
                      <a:pt x="68898" y="35543"/>
                    </a:cubicBezTo>
                    <a:cubicBezTo>
                      <a:pt x="107357" y="35543"/>
                      <a:pt x="131782" y="26794"/>
                      <a:pt x="131782" y="20597"/>
                    </a:cubicBezTo>
                    <a:cubicBezTo>
                      <a:pt x="131782" y="14764"/>
                      <a:pt x="107357" y="5833"/>
                      <a:pt x="68898" y="5833"/>
                    </a:cubicBezTo>
                    <a:close/>
                  </a:path>
                </a:pathLst>
              </a:custGeom>
              <a:solidFill>
                <a:srgbClr val="B24F1D"/>
              </a:solidFill>
              <a:ln w="18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4526D4B-9AF1-4CC8-BC42-658FB1C1965C}"/>
                </a:ext>
              </a:extLst>
            </p:cNvPr>
            <p:cNvSpPr/>
            <p:nvPr/>
          </p:nvSpPr>
          <p:spPr>
            <a:xfrm>
              <a:off x="6734629" y="5516439"/>
              <a:ext cx="80563" cy="22601"/>
            </a:xfrm>
            <a:custGeom>
              <a:avLst/>
              <a:gdLst>
                <a:gd name="connsiteX0" fmla="*/ 80564 w 80563"/>
                <a:gd name="connsiteY0" fmla="*/ 11301 h 22601"/>
                <a:gd name="connsiteX1" fmla="*/ 40282 w 80563"/>
                <a:gd name="connsiteY1" fmla="*/ 22601 h 22601"/>
                <a:gd name="connsiteX2" fmla="*/ 0 w 80563"/>
                <a:gd name="connsiteY2" fmla="*/ 11301 h 22601"/>
                <a:gd name="connsiteX3" fmla="*/ 40282 w 80563"/>
                <a:gd name="connsiteY3" fmla="*/ 0 h 22601"/>
                <a:gd name="connsiteX4" fmla="*/ 80564 w 80563"/>
                <a:gd name="connsiteY4" fmla="*/ 11301 h 22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63" h="22601">
                  <a:moveTo>
                    <a:pt x="80564" y="11301"/>
                  </a:moveTo>
                  <a:cubicBezTo>
                    <a:pt x="80564" y="17498"/>
                    <a:pt x="62519" y="22601"/>
                    <a:pt x="40282" y="22601"/>
                  </a:cubicBezTo>
                  <a:cubicBezTo>
                    <a:pt x="18045" y="22601"/>
                    <a:pt x="0" y="17498"/>
                    <a:pt x="0" y="11301"/>
                  </a:cubicBezTo>
                  <a:cubicBezTo>
                    <a:pt x="0" y="5104"/>
                    <a:pt x="18045" y="0"/>
                    <a:pt x="40282" y="0"/>
                  </a:cubicBezTo>
                  <a:cubicBezTo>
                    <a:pt x="62519" y="0"/>
                    <a:pt x="80564" y="5104"/>
                    <a:pt x="80564" y="11301"/>
                  </a:cubicBezTo>
                  <a:close/>
                </a:path>
              </a:pathLst>
            </a:custGeom>
            <a:solidFill>
              <a:srgbClr val="FD661D">
                <a:alpha val="80000"/>
              </a:srgbClr>
            </a:solidFill>
            <a:ln w="182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8845912-B8B8-4FD1-8DD3-8BDBA6FDD0E2}"/>
                </a:ext>
              </a:extLst>
            </p:cNvPr>
            <p:cNvSpPr/>
            <p:nvPr/>
          </p:nvSpPr>
          <p:spPr>
            <a:xfrm>
              <a:off x="6560742" y="5949336"/>
              <a:ext cx="210887" cy="111362"/>
            </a:xfrm>
            <a:custGeom>
              <a:avLst/>
              <a:gdLst>
                <a:gd name="connsiteX0" fmla="*/ 0 w 210887"/>
                <a:gd name="connsiteY0" fmla="*/ 33898 h 111362"/>
                <a:gd name="connsiteX1" fmla="*/ 9478 w 210887"/>
                <a:gd name="connsiteY1" fmla="*/ 26607 h 111362"/>
                <a:gd name="connsiteX2" fmla="*/ 36089 w 210887"/>
                <a:gd name="connsiteY2" fmla="*/ 9474 h 111362"/>
                <a:gd name="connsiteX3" fmla="*/ 55775 w 210887"/>
                <a:gd name="connsiteY3" fmla="*/ 1089 h 111362"/>
                <a:gd name="connsiteX4" fmla="*/ 68351 w 210887"/>
                <a:gd name="connsiteY4" fmla="*/ 907 h 111362"/>
                <a:gd name="connsiteX5" fmla="*/ 74184 w 210887"/>
                <a:gd name="connsiteY5" fmla="*/ 5646 h 111362"/>
                <a:gd name="connsiteX6" fmla="*/ 76007 w 210887"/>
                <a:gd name="connsiteY6" fmla="*/ 12573 h 111362"/>
                <a:gd name="connsiteX7" fmla="*/ 75642 w 210887"/>
                <a:gd name="connsiteY7" fmla="*/ 19317 h 111362"/>
                <a:gd name="connsiteX8" fmla="*/ 75278 w 210887"/>
                <a:gd name="connsiteY8" fmla="*/ 25331 h 111362"/>
                <a:gd name="connsiteX9" fmla="*/ 75642 w 210887"/>
                <a:gd name="connsiteY9" fmla="*/ 31164 h 111362"/>
                <a:gd name="connsiteX10" fmla="*/ 76918 w 210887"/>
                <a:gd name="connsiteY10" fmla="*/ 36814 h 111362"/>
                <a:gd name="connsiteX11" fmla="*/ 78923 w 210887"/>
                <a:gd name="connsiteY11" fmla="*/ 42465 h 111362"/>
                <a:gd name="connsiteX12" fmla="*/ 81839 w 210887"/>
                <a:gd name="connsiteY12" fmla="*/ 47933 h 111362"/>
                <a:gd name="connsiteX13" fmla="*/ 85120 w 210887"/>
                <a:gd name="connsiteY13" fmla="*/ 53219 h 111362"/>
                <a:gd name="connsiteX14" fmla="*/ 88766 w 210887"/>
                <a:gd name="connsiteY14" fmla="*/ 58322 h 111362"/>
                <a:gd name="connsiteX15" fmla="*/ 106993 w 210887"/>
                <a:gd name="connsiteY15" fmla="*/ 75456 h 111362"/>
                <a:gd name="connsiteX16" fmla="*/ 111914 w 210887"/>
                <a:gd name="connsiteY16" fmla="*/ 79101 h 111362"/>
                <a:gd name="connsiteX17" fmla="*/ 117200 w 210887"/>
                <a:gd name="connsiteY17" fmla="*/ 82382 h 111362"/>
                <a:gd name="connsiteX18" fmla="*/ 127772 w 210887"/>
                <a:gd name="connsiteY18" fmla="*/ 88397 h 111362"/>
                <a:gd name="connsiteX19" fmla="*/ 138343 w 210887"/>
                <a:gd name="connsiteY19" fmla="*/ 93501 h 111362"/>
                <a:gd name="connsiteX20" fmla="*/ 148733 w 210887"/>
                <a:gd name="connsiteY20" fmla="*/ 97875 h 111362"/>
                <a:gd name="connsiteX21" fmla="*/ 168418 w 210887"/>
                <a:gd name="connsiteY21" fmla="*/ 104255 h 111362"/>
                <a:gd name="connsiteX22" fmla="*/ 185551 w 210887"/>
                <a:gd name="connsiteY22" fmla="*/ 108082 h 111362"/>
                <a:gd name="connsiteX23" fmla="*/ 199039 w 210887"/>
                <a:gd name="connsiteY23" fmla="*/ 110087 h 111362"/>
                <a:gd name="connsiteX24" fmla="*/ 210887 w 210887"/>
                <a:gd name="connsiteY24" fmla="*/ 111363 h 111362"/>
                <a:gd name="connsiteX25" fmla="*/ 198857 w 210887"/>
                <a:gd name="connsiteY25" fmla="*/ 111363 h 111362"/>
                <a:gd name="connsiteX26" fmla="*/ 185187 w 210887"/>
                <a:gd name="connsiteY26" fmla="*/ 110452 h 111362"/>
                <a:gd name="connsiteX27" fmla="*/ 167507 w 210887"/>
                <a:gd name="connsiteY27" fmla="*/ 107718 h 111362"/>
                <a:gd name="connsiteX28" fmla="*/ 147092 w 210887"/>
                <a:gd name="connsiteY28" fmla="*/ 102067 h 111362"/>
                <a:gd name="connsiteX29" fmla="*/ 136156 w 210887"/>
                <a:gd name="connsiteY29" fmla="*/ 98239 h 111362"/>
                <a:gd name="connsiteX30" fmla="*/ 125038 w 210887"/>
                <a:gd name="connsiteY30" fmla="*/ 93318 h 111362"/>
                <a:gd name="connsiteX31" fmla="*/ 113919 w 210887"/>
                <a:gd name="connsiteY31" fmla="*/ 87303 h 111362"/>
                <a:gd name="connsiteX32" fmla="*/ 108451 w 210887"/>
                <a:gd name="connsiteY32" fmla="*/ 84022 h 111362"/>
                <a:gd name="connsiteX33" fmla="*/ 103165 w 210887"/>
                <a:gd name="connsiteY33" fmla="*/ 80195 h 111362"/>
                <a:gd name="connsiteX34" fmla="*/ 83662 w 210887"/>
                <a:gd name="connsiteY34" fmla="*/ 62332 h 111362"/>
                <a:gd name="connsiteX35" fmla="*/ 79652 w 210887"/>
                <a:gd name="connsiteY35" fmla="*/ 56864 h 111362"/>
                <a:gd name="connsiteX36" fmla="*/ 76189 w 210887"/>
                <a:gd name="connsiteY36" fmla="*/ 51031 h 111362"/>
                <a:gd name="connsiteX37" fmla="*/ 73091 w 210887"/>
                <a:gd name="connsiteY37" fmla="*/ 45017 h 111362"/>
                <a:gd name="connsiteX38" fmla="*/ 70903 w 210887"/>
                <a:gd name="connsiteY38" fmla="*/ 38637 h 111362"/>
                <a:gd name="connsiteX39" fmla="*/ 69627 w 210887"/>
                <a:gd name="connsiteY39" fmla="*/ 31893 h 111362"/>
                <a:gd name="connsiteX40" fmla="*/ 69263 w 210887"/>
                <a:gd name="connsiteY40" fmla="*/ 25331 h 111362"/>
                <a:gd name="connsiteX41" fmla="*/ 69810 w 210887"/>
                <a:gd name="connsiteY41" fmla="*/ 18952 h 111362"/>
                <a:gd name="connsiteX42" fmla="*/ 70174 w 210887"/>
                <a:gd name="connsiteY42" fmla="*/ 13301 h 111362"/>
                <a:gd name="connsiteX43" fmla="*/ 69081 w 210887"/>
                <a:gd name="connsiteY43" fmla="*/ 8563 h 111362"/>
                <a:gd name="connsiteX44" fmla="*/ 65982 w 210887"/>
                <a:gd name="connsiteY44" fmla="*/ 5828 h 111362"/>
                <a:gd name="connsiteX45" fmla="*/ 56139 w 210887"/>
                <a:gd name="connsiteY45" fmla="*/ 5646 h 111362"/>
                <a:gd name="connsiteX46" fmla="*/ 37001 w 210887"/>
                <a:gd name="connsiteY46" fmla="*/ 12754 h 111362"/>
                <a:gd name="connsiteX47" fmla="*/ 9660 w 210887"/>
                <a:gd name="connsiteY47" fmla="*/ 27883 h 111362"/>
                <a:gd name="connsiteX48" fmla="*/ 0 w 210887"/>
                <a:gd name="connsiteY48" fmla="*/ 33898 h 11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0887" h="111362">
                  <a:moveTo>
                    <a:pt x="0" y="33898"/>
                  </a:moveTo>
                  <a:cubicBezTo>
                    <a:pt x="0" y="33898"/>
                    <a:pt x="3281" y="31164"/>
                    <a:pt x="9478" y="26607"/>
                  </a:cubicBezTo>
                  <a:cubicBezTo>
                    <a:pt x="15675" y="22233"/>
                    <a:pt x="24424" y="15671"/>
                    <a:pt x="36089" y="9474"/>
                  </a:cubicBezTo>
                  <a:cubicBezTo>
                    <a:pt x="41922" y="6375"/>
                    <a:pt x="48302" y="3277"/>
                    <a:pt x="55775" y="1089"/>
                  </a:cubicBezTo>
                  <a:cubicBezTo>
                    <a:pt x="59602" y="178"/>
                    <a:pt x="63795" y="-733"/>
                    <a:pt x="68351" y="907"/>
                  </a:cubicBezTo>
                  <a:cubicBezTo>
                    <a:pt x="70721" y="1636"/>
                    <a:pt x="72908" y="3641"/>
                    <a:pt x="74184" y="5646"/>
                  </a:cubicBezTo>
                  <a:cubicBezTo>
                    <a:pt x="75278" y="7833"/>
                    <a:pt x="75824" y="10203"/>
                    <a:pt x="76007" y="12573"/>
                  </a:cubicBezTo>
                  <a:cubicBezTo>
                    <a:pt x="76189" y="14942"/>
                    <a:pt x="75824" y="17129"/>
                    <a:pt x="75642" y="19317"/>
                  </a:cubicBezTo>
                  <a:cubicBezTo>
                    <a:pt x="75460" y="21321"/>
                    <a:pt x="75460" y="23326"/>
                    <a:pt x="75278" y="25331"/>
                  </a:cubicBezTo>
                  <a:cubicBezTo>
                    <a:pt x="74913" y="27518"/>
                    <a:pt x="75460" y="29341"/>
                    <a:pt x="75642" y="31164"/>
                  </a:cubicBezTo>
                  <a:cubicBezTo>
                    <a:pt x="76007" y="32987"/>
                    <a:pt x="76007" y="34992"/>
                    <a:pt x="76918" y="36814"/>
                  </a:cubicBezTo>
                  <a:lnTo>
                    <a:pt x="78923" y="42465"/>
                  </a:lnTo>
                  <a:cubicBezTo>
                    <a:pt x="79834" y="44287"/>
                    <a:pt x="80928" y="46110"/>
                    <a:pt x="81839" y="47933"/>
                  </a:cubicBezTo>
                  <a:cubicBezTo>
                    <a:pt x="82751" y="49755"/>
                    <a:pt x="83844" y="51578"/>
                    <a:pt x="85120" y="53219"/>
                  </a:cubicBezTo>
                  <a:cubicBezTo>
                    <a:pt x="86396" y="54859"/>
                    <a:pt x="87490" y="56682"/>
                    <a:pt x="88766" y="58322"/>
                  </a:cubicBezTo>
                  <a:cubicBezTo>
                    <a:pt x="94234" y="64702"/>
                    <a:pt x="100249" y="70717"/>
                    <a:pt x="106993" y="75456"/>
                  </a:cubicBezTo>
                  <a:lnTo>
                    <a:pt x="111914" y="79101"/>
                  </a:lnTo>
                  <a:cubicBezTo>
                    <a:pt x="113737" y="80195"/>
                    <a:pt x="115377" y="81288"/>
                    <a:pt x="117200" y="82382"/>
                  </a:cubicBezTo>
                  <a:cubicBezTo>
                    <a:pt x="120663" y="84569"/>
                    <a:pt x="124309" y="86574"/>
                    <a:pt x="127772" y="88397"/>
                  </a:cubicBezTo>
                  <a:cubicBezTo>
                    <a:pt x="131235" y="90402"/>
                    <a:pt x="134880" y="91860"/>
                    <a:pt x="138343" y="93501"/>
                  </a:cubicBezTo>
                  <a:cubicBezTo>
                    <a:pt x="141806" y="95141"/>
                    <a:pt x="145270" y="96599"/>
                    <a:pt x="148733" y="97875"/>
                  </a:cubicBezTo>
                  <a:cubicBezTo>
                    <a:pt x="155477" y="100609"/>
                    <a:pt x="162221" y="102432"/>
                    <a:pt x="168418" y="104255"/>
                  </a:cubicBezTo>
                  <a:cubicBezTo>
                    <a:pt x="174615" y="105530"/>
                    <a:pt x="180448" y="107171"/>
                    <a:pt x="185551" y="108082"/>
                  </a:cubicBezTo>
                  <a:cubicBezTo>
                    <a:pt x="190655" y="108811"/>
                    <a:pt x="195212" y="109905"/>
                    <a:pt x="199039" y="110087"/>
                  </a:cubicBezTo>
                  <a:cubicBezTo>
                    <a:pt x="206513" y="110816"/>
                    <a:pt x="210887" y="111363"/>
                    <a:pt x="210887" y="111363"/>
                  </a:cubicBezTo>
                  <a:cubicBezTo>
                    <a:pt x="210887" y="111363"/>
                    <a:pt x="206513" y="111363"/>
                    <a:pt x="198857" y="111363"/>
                  </a:cubicBezTo>
                  <a:cubicBezTo>
                    <a:pt x="195029" y="111363"/>
                    <a:pt x="190473" y="110816"/>
                    <a:pt x="185187" y="110452"/>
                  </a:cubicBezTo>
                  <a:cubicBezTo>
                    <a:pt x="179901" y="110087"/>
                    <a:pt x="173886" y="108811"/>
                    <a:pt x="167507" y="107718"/>
                  </a:cubicBezTo>
                  <a:cubicBezTo>
                    <a:pt x="161127" y="106077"/>
                    <a:pt x="154201" y="104619"/>
                    <a:pt x="147092" y="102067"/>
                  </a:cubicBezTo>
                  <a:cubicBezTo>
                    <a:pt x="143447" y="100973"/>
                    <a:pt x="139801" y="99698"/>
                    <a:pt x="136156" y="98239"/>
                  </a:cubicBezTo>
                  <a:cubicBezTo>
                    <a:pt x="132511" y="96963"/>
                    <a:pt x="128683" y="95141"/>
                    <a:pt x="125038" y="93318"/>
                  </a:cubicBezTo>
                  <a:cubicBezTo>
                    <a:pt x="121392" y="91495"/>
                    <a:pt x="117564" y="89673"/>
                    <a:pt x="113919" y="87303"/>
                  </a:cubicBezTo>
                  <a:cubicBezTo>
                    <a:pt x="112096" y="86209"/>
                    <a:pt x="110274" y="85116"/>
                    <a:pt x="108451" y="84022"/>
                  </a:cubicBezTo>
                  <a:lnTo>
                    <a:pt x="103165" y="80195"/>
                  </a:lnTo>
                  <a:cubicBezTo>
                    <a:pt x="96057" y="75274"/>
                    <a:pt x="89495" y="69076"/>
                    <a:pt x="83662" y="62332"/>
                  </a:cubicBezTo>
                  <a:cubicBezTo>
                    <a:pt x="82204" y="60509"/>
                    <a:pt x="81110" y="58687"/>
                    <a:pt x="79652" y="56864"/>
                  </a:cubicBezTo>
                  <a:cubicBezTo>
                    <a:pt x="78376" y="55041"/>
                    <a:pt x="77100" y="53219"/>
                    <a:pt x="76189" y="51031"/>
                  </a:cubicBezTo>
                  <a:cubicBezTo>
                    <a:pt x="75278" y="49027"/>
                    <a:pt x="74002" y="47021"/>
                    <a:pt x="73091" y="45017"/>
                  </a:cubicBezTo>
                  <a:lnTo>
                    <a:pt x="70903" y="38637"/>
                  </a:lnTo>
                  <a:cubicBezTo>
                    <a:pt x="69992" y="36632"/>
                    <a:pt x="69992" y="34080"/>
                    <a:pt x="69627" y="31893"/>
                  </a:cubicBezTo>
                  <a:cubicBezTo>
                    <a:pt x="69445" y="29524"/>
                    <a:pt x="68898" y="27336"/>
                    <a:pt x="69263" y="25331"/>
                  </a:cubicBezTo>
                  <a:cubicBezTo>
                    <a:pt x="69445" y="23144"/>
                    <a:pt x="69627" y="20957"/>
                    <a:pt x="69810" y="18952"/>
                  </a:cubicBezTo>
                  <a:cubicBezTo>
                    <a:pt x="69992" y="16947"/>
                    <a:pt x="70356" y="15124"/>
                    <a:pt x="70174" y="13301"/>
                  </a:cubicBezTo>
                  <a:cubicBezTo>
                    <a:pt x="70174" y="11479"/>
                    <a:pt x="69627" y="9838"/>
                    <a:pt x="69081" y="8563"/>
                  </a:cubicBezTo>
                  <a:cubicBezTo>
                    <a:pt x="68351" y="7469"/>
                    <a:pt x="67440" y="6375"/>
                    <a:pt x="65982" y="5828"/>
                  </a:cubicBezTo>
                  <a:cubicBezTo>
                    <a:pt x="63248" y="4553"/>
                    <a:pt x="59420" y="5099"/>
                    <a:pt x="56139" y="5646"/>
                  </a:cubicBezTo>
                  <a:cubicBezTo>
                    <a:pt x="49213" y="7104"/>
                    <a:pt x="42651" y="10021"/>
                    <a:pt x="37001" y="12754"/>
                  </a:cubicBezTo>
                  <a:cubicBezTo>
                    <a:pt x="25336" y="18405"/>
                    <a:pt x="16040" y="23873"/>
                    <a:pt x="9660" y="27883"/>
                  </a:cubicBezTo>
                  <a:cubicBezTo>
                    <a:pt x="3645" y="31711"/>
                    <a:pt x="0" y="33898"/>
                    <a:pt x="0" y="33898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182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49EA12C-8B55-4111-84ED-C5070E3F1A81}"/>
                </a:ext>
              </a:extLst>
            </p:cNvPr>
            <p:cNvSpPr/>
            <p:nvPr/>
          </p:nvSpPr>
          <p:spPr>
            <a:xfrm>
              <a:off x="6542515" y="6015131"/>
              <a:ext cx="183364" cy="68533"/>
            </a:xfrm>
            <a:custGeom>
              <a:avLst/>
              <a:gdLst>
                <a:gd name="connsiteX0" fmla="*/ 0 w 183364"/>
                <a:gd name="connsiteY0" fmla="*/ 0 h 68533"/>
                <a:gd name="connsiteX1" fmla="*/ 8020 w 183364"/>
                <a:gd name="connsiteY1" fmla="*/ 2370 h 68533"/>
                <a:gd name="connsiteX2" fmla="*/ 29163 w 183364"/>
                <a:gd name="connsiteY2" fmla="*/ 9296 h 68533"/>
                <a:gd name="connsiteX3" fmla="*/ 58873 w 183364"/>
                <a:gd name="connsiteY3" fmla="*/ 19686 h 68533"/>
                <a:gd name="connsiteX4" fmla="*/ 92593 w 183364"/>
                <a:gd name="connsiteY4" fmla="*/ 31897 h 68533"/>
                <a:gd name="connsiteX5" fmla="*/ 126131 w 183364"/>
                <a:gd name="connsiteY5" fmla="*/ 44657 h 68533"/>
                <a:gd name="connsiteX6" fmla="*/ 155294 w 183364"/>
                <a:gd name="connsiteY6" fmla="*/ 56322 h 68533"/>
                <a:gd name="connsiteX7" fmla="*/ 175709 w 183364"/>
                <a:gd name="connsiteY7" fmla="*/ 65071 h 68533"/>
                <a:gd name="connsiteX8" fmla="*/ 183364 w 183364"/>
                <a:gd name="connsiteY8" fmla="*/ 68534 h 68533"/>
                <a:gd name="connsiteX9" fmla="*/ 175344 w 183364"/>
                <a:gd name="connsiteY9" fmla="*/ 66164 h 68533"/>
                <a:gd name="connsiteX10" fmla="*/ 154201 w 183364"/>
                <a:gd name="connsiteY10" fmla="*/ 59603 h 68533"/>
                <a:gd name="connsiteX11" fmla="*/ 124491 w 183364"/>
                <a:gd name="connsiteY11" fmla="*/ 49760 h 68533"/>
                <a:gd name="connsiteX12" fmla="*/ 90588 w 183364"/>
                <a:gd name="connsiteY12" fmla="*/ 37730 h 68533"/>
                <a:gd name="connsiteX13" fmla="*/ 57051 w 183364"/>
                <a:gd name="connsiteY13" fmla="*/ 24789 h 68533"/>
                <a:gd name="connsiteX14" fmla="*/ 28070 w 183364"/>
                <a:gd name="connsiteY14" fmla="*/ 12759 h 68533"/>
                <a:gd name="connsiteX15" fmla="*/ 7655 w 183364"/>
                <a:gd name="connsiteY15" fmla="*/ 3828 h 68533"/>
                <a:gd name="connsiteX16" fmla="*/ 0 w 183364"/>
                <a:gd name="connsiteY16" fmla="*/ 0 h 68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3364" h="68533">
                  <a:moveTo>
                    <a:pt x="0" y="0"/>
                  </a:moveTo>
                  <a:cubicBezTo>
                    <a:pt x="0" y="0"/>
                    <a:pt x="2916" y="912"/>
                    <a:pt x="8020" y="2370"/>
                  </a:cubicBezTo>
                  <a:cubicBezTo>
                    <a:pt x="13124" y="4010"/>
                    <a:pt x="20414" y="6197"/>
                    <a:pt x="29163" y="9296"/>
                  </a:cubicBezTo>
                  <a:cubicBezTo>
                    <a:pt x="37912" y="12394"/>
                    <a:pt x="47937" y="15676"/>
                    <a:pt x="58873" y="19686"/>
                  </a:cubicBezTo>
                  <a:cubicBezTo>
                    <a:pt x="69627" y="23513"/>
                    <a:pt x="81110" y="27705"/>
                    <a:pt x="92593" y="31897"/>
                  </a:cubicBezTo>
                  <a:cubicBezTo>
                    <a:pt x="104076" y="36090"/>
                    <a:pt x="115559" y="40464"/>
                    <a:pt x="126131" y="44657"/>
                  </a:cubicBezTo>
                  <a:cubicBezTo>
                    <a:pt x="136885" y="48666"/>
                    <a:pt x="146728" y="52858"/>
                    <a:pt x="155294" y="56322"/>
                  </a:cubicBezTo>
                  <a:cubicBezTo>
                    <a:pt x="163861" y="59785"/>
                    <a:pt x="170788" y="62884"/>
                    <a:pt x="175709" y="65071"/>
                  </a:cubicBezTo>
                  <a:cubicBezTo>
                    <a:pt x="180630" y="67258"/>
                    <a:pt x="183364" y="68534"/>
                    <a:pt x="183364" y="68534"/>
                  </a:cubicBezTo>
                  <a:cubicBezTo>
                    <a:pt x="183364" y="68534"/>
                    <a:pt x="180448" y="67622"/>
                    <a:pt x="175344" y="66164"/>
                  </a:cubicBezTo>
                  <a:cubicBezTo>
                    <a:pt x="170241" y="64524"/>
                    <a:pt x="162768" y="62519"/>
                    <a:pt x="154201" y="59603"/>
                  </a:cubicBezTo>
                  <a:cubicBezTo>
                    <a:pt x="145452" y="56686"/>
                    <a:pt x="135245" y="53405"/>
                    <a:pt x="124491" y="49760"/>
                  </a:cubicBezTo>
                  <a:cubicBezTo>
                    <a:pt x="113554" y="45933"/>
                    <a:pt x="102071" y="41923"/>
                    <a:pt x="90588" y="37730"/>
                  </a:cubicBezTo>
                  <a:cubicBezTo>
                    <a:pt x="79105" y="33356"/>
                    <a:pt x="67622" y="29346"/>
                    <a:pt x="57051" y="24789"/>
                  </a:cubicBezTo>
                  <a:cubicBezTo>
                    <a:pt x="46479" y="20597"/>
                    <a:pt x="36636" y="16222"/>
                    <a:pt x="28070" y="12759"/>
                  </a:cubicBezTo>
                  <a:cubicBezTo>
                    <a:pt x="19503" y="9114"/>
                    <a:pt x="12577" y="5833"/>
                    <a:pt x="7655" y="3828"/>
                  </a:cubicBezTo>
                  <a:cubicBezTo>
                    <a:pt x="2734" y="109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182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C0B2BF5-0D77-48E4-AA91-F01FE53493CD}"/>
                </a:ext>
              </a:extLst>
            </p:cNvPr>
            <p:cNvSpPr/>
            <p:nvPr/>
          </p:nvSpPr>
          <p:spPr>
            <a:xfrm>
              <a:off x="6679765" y="5584790"/>
              <a:ext cx="50488" cy="368732"/>
            </a:xfrm>
            <a:custGeom>
              <a:avLst/>
              <a:gdLst>
                <a:gd name="connsiteX0" fmla="*/ 50489 w 50488"/>
                <a:gd name="connsiteY0" fmla="*/ 0 h 368732"/>
                <a:gd name="connsiteX1" fmla="*/ 48849 w 50488"/>
                <a:gd name="connsiteY1" fmla="*/ 15857 h 368732"/>
                <a:gd name="connsiteX2" fmla="*/ 44109 w 50488"/>
                <a:gd name="connsiteY2" fmla="*/ 57779 h 368732"/>
                <a:gd name="connsiteX3" fmla="*/ 37001 w 50488"/>
                <a:gd name="connsiteY3" fmla="*/ 117017 h 368732"/>
                <a:gd name="connsiteX4" fmla="*/ 28070 w 50488"/>
                <a:gd name="connsiteY4" fmla="*/ 184822 h 368732"/>
                <a:gd name="connsiteX5" fmla="*/ 18409 w 50488"/>
                <a:gd name="connsiteY5" fmla="*/ 252445 h 368732"/>
                <a:gd name="connsiteX6" fmla="*/ 9478 w 50488"/>
                <a:gd name="connsiteY6" fmla="*/ 311318 h 368732"/>
                <a:gd name="connsiteX7" fmla="*/ 2734 w 50488"/>
                <a:gd name="connsiteY7" fmla="*/ 352875 h 368732"/>
                <a:gd name="connsiteX8" fmla="*/ 0 w 50488"/>
                <a:gd name="connsiteY8" fmla="*/ 368733 h 368732"/>
                <a:gd name="connsiteX9" fmla="*/ 1641 w 50488"/>
                <a:gd name="connsiteY9" fmla="*/ 352875 h 368732"/>
                <a:gd name="connsiteX10" fmla="*/ 6197 w 50488"/>
                <a:gd name="connsiteY10" fmla="*/ 310953 h 368732"/>
                <a:gd name="connsiteX11" fmla="*/ 13306 w 50488"/>
                <a:gd name="connsiteY11" fmla="*/ 251716 h 368732"/>
                <a:gd name="connsiteX12" fmla="*/ 22237 w 50488"/>
                <a:gd name="connsiteY12" fmla="*/ 183911 h 368732"/>
                <a:gd name="connsiteX13" fmla="*/ 31897 w 50488"/>
                <a:gd name="connsiteY13" fmla="*/ 116289 h 368732"/>
                <a:gd name="connsiteX14" fmla="*/ 40829 w 50488"/>
                <a:gd name="connsiteY14" fmla="*/ 57415 h 368732"/>
                <a:gd name="connsiteX15" fmla="*/ 47573 w 50488"/>
                <a:gd name="connsiteY15" fmla="*/ 15857 h 368732"/>
                <a:gd name="connsiteX16" fmla="*/ 50489 w 50488"/>
                <a:gd name="connsiteY16" fmla="*/ 0 h 368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0488" h="368732">
                  <a:moveTo>
                    <a:pt x="50489" y="0"/>
                  </a:moveTo>
                  <a:cubicBezTo>
                    <a:pt x="50489" y="0"/>
                    <a:pt x="49942" y="5832"/>
                    <a:pt x="48849" y="15857"/>
                  </a:cubicBezTo>
                  <a:cubicBezTo>
                    <a:pt x="47755" y="25882"/>
                    <a:pt x="46297" y="40464"/>
                    <a:pt x="44109" y="57779"/>
                  </a:cubicBezTo>
                  <a:cubicBezTo>
                    <a:pt x="41922" y="75095"/>
                    <a:pt x="39735" y="95327"/>
                    <a:pt x="37001" y="117017"/>
                  </a:cubicBezTo>
                  <a:cubicBezTo>
                    <a:pt x="34085" y="138708"/>
                    <a:pt x="31168" y="161674"/>
                    <a:pt x="28070" y="184822"/>
                  </a:cubicBezTo>
                  <a:cubicBezTo>
                    <a:pt x="24789" y="207971"/>
                    <a:pt x="21508" y="230936"/>
                    <a:pt x="18409" y="252445"/>
                  </a:cubicBezTo>
                  <a:cubicBezTo>
                    <a:pt x="15311" y="274134"/>
                    <a:pt x="12030" y="294184"/>
                    <a:pt x="9478" y="311318"/>
                  </a:cubicBezTo>
                  <a:cubicBezTo>
                    <a:pt x="6926" y="328634"/>
                    <a:pt x="4374" y="342851"/>
                    <a:pt x="2734" y="352875"/>
                  </a:cubicBezTo>
                  <a:cubicBezTo>
                    <a:pt x="911" y="362901"/>
                    <a:pt x="0" y="368733"/>
                    <a:pt x="0" y="368733"/>
                  </a:cubicBezTo>
                  <a:cubicBezTo>
                    <a:pt x="0" y="368733"/>
                    <a:pt x="547" y="362901"/>
                    <a:pt x="1641" y="352875"/>
                  </a:cubicBezTo>
                  <a:cubicBezTo>
                    <a:pt x="2734" y="342851"/>
                    <a:pt x="4192" y="328269"/>
                    <a:pt x="6197" y="310953"/>
                  </a:cubicBezTo>
                  <a:cubicBezTo>
                    <a:pt x="8384" y="293638"/>
                    <a:pt x="10572" y="273406"/>
                    <a:pt x="13306" y="251716"/>
                  </a:cubicBezTo>
                  <a:cubicBezTo>
                    <a:pt x="16222" y="230025"/>
                    <a:pt x="19138" y="207059"/>
                    <a:pt x="22237" y="183911"/>
                  </a:cubicBezTo>
                  <a:cubicBezTo>
                    <a:pt x="25518" y="160945"/>
                    <a:pt x="28799" y="137796"/>
                    <a:pt x="31897" y="116289"/>
                  </a:cubicBezTo>
                  <a:cubicBezTo>
                    <a:pt x="34996" y="94598"/>
                    <a:pt x="38277" y="74549"/>
                    <a:pt x="40829" y="57415"/>
                  </a:cubicBezTo>
                  <a:cubicBezTo>
                    <a:pt x="43380" y="40099"/>
                    <a:pt x="45932" y="25882"/>
                    <a:pt x="47573" y="15857"/>
                  </a:cubicBezTo>
                  <a:cubicBezTo>
                    <a:pt x="49578" y="5650"/>
                    <a:pt x="50489" y="0"/>
                    <a:pt x="50489" y="0"/>
                  </a:cubicBezTo>
                  <a:close/>
                </a:path>
              </a:pathLst>
            </a:custGeom>
            <a:solidFill>
              <a:srgbClr val="FFFFFF"/>
            </a:solidFill>
            <a:ln w="182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aphic 2">
            <a:extLst>
              <a:ext uri="{FF2B5EF4-FFF2-40B4-BE49-F238E27FC236}">
                <a16:creationId xmlns:a16="http://schemas.microsoft.com/office/drawing/2014/main" id="{3CD2CB21-C92B-4816-8331-B29089289E41}"/>
              </a:ext>
            </a:extLst>
          </p:cNvPr>
          <p:cNvGrpSpPr/>
          <p:nvPr/>
        </p:nvGrpSpPr>
        <p:grpSpPr>
          <a:xfrm>
            <a:off x="9630318" y="418461"/>
            <a:ext cx="555943" cy="603010"/>
            <a:chOff x="9175028" y="415973"/>
            <a:chExt cx="555943" cy="603010"/>
          </a:xfrm>
        </p:grpSpPr>
        <p:grpSp>
          <p:nvGrpSpPr>
            <p:cNvPr id="42" name="Graphic 2">
              <a:extLst>
                <a:ext uri="{FF2B5EF4-FFF2-40B4-BE49-F238E27FC236}">
                  <a16:creationId xmlns:a16="http://schemas.microsoft.com/office/drawing/2014/main" id="{219F96A4-77BC-4A2B-BA4A-AAF63A2AD7D5}"/>
                </a:ext>
              </a:extLst>
            </p:cNvPr>
            <p:cNvGrpSpPr/>
            <p:nvPr/>
          </p:nvGrpSpPr>
          <p:grpSpPr>
            <a:xfrm>
              <a:off x="9175028" y="716527"/>
              <a:ext cx="494481" cy="302455"/>
              <a:chOff x="9175028" y="716527"/>
              <a:chExt cx="494481" cy="302455"/>
            </a:xfrm>
          </p:grpSpPr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A1A11AAA-8253-4323-8253-0B39E75AE393}"/>
                  </a:ext>
                </a:extLst>
              </p:cNvPr>
              <p:cNvSpPr/>
              <p:nvPr/>
            </p:nvSpPr>
            <p:spPr>
              <a:xfrm>
                <a:off x="9178111" y="719625"/>
                <a:ext cx="488456" cy="296508"/>
              </a:xfrm>
              <a:custGeom>
                <a:avLst/>
                <a:gdLst>
                  <a:gd name="connsiteX0" fmla="*/ 209101 w 488456"/>
                  <a:gd name="connsiteY0" fmla="*/ 0 h 296508"/>
                  <a:gd name="connsiteX1" fmla="*/ 21545 w 488456"/>
                  <a:gd name="connsiteY1" fmla="*/ 2916 h 296508"/>
                  <a:gd name="connsiteX2" fmla="*/ 27012 w 488456"/>
                  <a:gd name="connsiteY2" fmla="*/ 68534 h 296508"/>
                  <a:gd name="connsiteX3" fmla="*/ 181760 w 488456"/>
                  <a:gd name="connsiteY3" fmla="*/ 262105 h 296508"/>
                  <a:gd name="connsiteX4" fmla="*/ 315729 w 488456"/>
                  <a:gd name="connsiteY4" fmla="*/ 294914 h 296508"/>
                  <a:gd name="connsiteX5" fmla="*/ 460634 w 488456"/>
                  <a:gd name="connsiteY5" fmla="*/ 295096 h 296508"/>
                  <a:gd name="connsiteX6" fmla="*/ 473028 w 488456"/>
                  <a:gd name="connsiteY6" fmla="*/ 246430 h 296508"/>
                  <a:gd name="connsiteX7" fmla="*/ 376060 w 488456"/>
                  <a:gd name="connsiteY7" fmla="*/ 106081 h 296508"/>
                  <a:gd name="connsiteX8" fmla="*/ 209101 w 488456"/>
                  <a:gd name="connsiteY8" fmla="*/ 0 h 296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8456" h="296508">
                    <a:moveTo>
                      <a:pt x="209101" y="0"/>
                    </a:moveTo>
                    <a:cubicBezTo>
                      <a:pt x="209101" y="0"/>
                      <a:pt x="63831" y="182"/>
                      <a:pt x="21545" y="2916"/>
                    </a:cubicBezTo>
                    <a:cubicBezTo>
                      <a:pt x="-12722" y="3828"/>
                      <a:pt x="-2515" y="26429"/>
                      <a:pt x="27012" y="68534"/>
                    </a:cubicBezTo>
                    <a:cubicBezTo>
                      <a:pt x="56540" y="110638"/>
                      <a:pt x="158794" y="232942"/>
                      <a:pt x="181760" y="262105"/>
                    </a:cubicBezTo>
                    <a:cubicBezTo>
                      <a:pt x="205455" y="292180"/>
                      <a:pt x="239357" y="292726"/>
                      <a:pt x="315729" y="294914"/>
                    </a:cubicBezTo>
                    <a:cubicBezTo>
                      <a:pt x="392283" y="297101"/>
                      <a:pt x="432382" y="296919"/>
                      <a:pt x="460634" y="295096"/>
                    </a:cubicBezTo>
                    <a:cubicBezTo>
                      <a:pt x="488886" y="293273"/>
                      <a:pt x="500005" y="285253"/>
                      <a:pt x="473028" y="246430"/>
                    </a:cubicBezTo>
                    <a:cubicBezTo>
                      <a:pt x="446052" y="207788"/>
                      <a:pt x="376060" y="106081"/>
                      <a:pt x="376060" y="106081"/>
                    </a:cubicBezTo>
                    <a:lnTo>
                      <a:pt x="209101" y="0"/>
                    </a:lnTo>
                    <a:close/>
                  </a:path>
                </a:pathLst>
              </a:custGeom>
              <a:solidFill>
                <a:srgbClr val="FD661D"/>
              </a:solidFill>
              <a:ln w="18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FBF93BE-764B-4A48-9E84-656AE7F90FF9}"/>
                  </a:ext>
                </a:extLst>
              </p:cNvPr>
              <p:cNvSpPr/>
              <p:nvPr/>
            </p:nvSpPr>
            <p:spPr>
              <a:xfrm>
                <a:off x="9175028" y="716527"/>
                <a:ext cx="494481" cy="302455"/>
              </a:xfrm>
              <a:custGeom>
                <a:avLst/>
                <a:gdLst>
                  <a:gd name="connsiteX0" fmla="*/ 199789 w 494481"/>
                  <a:gd name="connsiteY0" fmla="*/ 282884 h 302455"/>
                  <a:gd name="connsiteX1" fmla="*/ 199789 w 494481"/>
                  <a:gd name="connsiteY1" fmla="*/ 282884 h 302455"/>
                  <a:gd name="connsiteX2" fmla="*/ 182474 w 494481"/>
                  <a:gd name="connsiteY2" fmla="*/ 266844 h 302455"/>
                  <a:gd name="connsiteX3" fmla="*/ 145291 w 494481"/>
                  <a:gd name="connsiteY3" fmla="*/ 221094 h 302455"/>
                  <a:gd name="connsiteX4" fmla="*/ 27544 w 494481"/>
                  <a:gd name="connsiteY4" fmla="*/ 73090 h 302455"/>
                  <a:gd name="connsiteX5" fmla="*/ 1479 w 494481"/>
                  <a:gd name="connsiteY5" fmla="*/ 12577 h 302455"/>
                  <a:gd name="connsiteX6" fmla="*/ 24263 w 494481"/>
                  <a:gd name="connsiteY6" fmla="*/ 2916 h 302455"/>
                  <a:gd name="connsiteX7" fmla="*/ 212002 w 494481"/>
                  <a:gd name="connsiteY7" fmla="*/ 0 h 302455"/>
                  <a:gd name="connsiteX8" fmla="*/ 212913 w 494481"/>
                  <a:gd name="connsiteY8" fmla="*/ 0 h 302455"/>
                  <a:gd name="connsiteX9" fmla="*/ 381149 w 494481"/>
                  <a:gd name="connsiteY9" fmla="*/ 106811 h 302455"/>
                  <a:gd name="connsiteX10" fmla="*/ 381513 w 494481"/>
                  <a:gd name="connsiteY10" fmla="*/ 107357 h 302455"/>
                  <a:gd name="connsiteX11" fmla="*/ 478481 w 494481"/>
                  <a:gd name="connsiteY11" fmla="*/ 247706 h 302455"/>
                  <a:gd name="connsiteX12" fmla="*/ 493062 w 494481"/>
                  <a:gd name="connsiteY12" fmla="*/ 289446 h 302455"/>
                  <a:gd name="connsiteX13" fmla="*/ 463900 w 494481"/>
                  <a:gd name="connsiteY13" fmla="*/ 301111 h 302455"/>
                  <a:gd name="connsiteX14" fmla="*/ 318630 w 494481"/>
                  <a:gd name="connsiteY14" fmla="*/ 300929 h 302455"/>
                  <a:gd name="connsiteX15" fmla="*/ 315895 w 494481"/>
                  <a:gd name="connsiteY15" fmla="*/ 300929 h 302455"/>
                  <a:gd name="connsiteX16" fmla="*/ 199789 w 494481"/>
                  <a:gd name="connsiteY16" fmla="*/ 282884 h 302455"/>
                  <a:gd name="connsiteX17" fmla="*/ 211272 w 494481"/>
                  <a:gd name="connsiteY17" fmla="*/ 6015 h 302455"/>
                  <a:gd name="connsiteX18" fmla="*/ 24628 w 494481"/>
                  <a:gd name="connsiteY18" fmla="*/ 8931 h 302455"/>
                  <a:gd name="connsiteX19" fmla="*/ 6765 w 494481"/>
                  <a:gd name="connsiteY19" fmla="*/ 15311 h 302455"/>
                  <a:gd name="connsiteX20" fmla="*/ 32283 w 494481"/>
                  <a:gd name="connsiteY20" fmla="*/ 69810 h 302455"/>
                  <a:gd name="connsiteX21" fmla="*/ 149665 w 494481"/>
                  <a:gd name="connsiteY21" fmla="*/ 217449 h 302455"/>
                  <a:gd name="connsiteX22" fmla="*/ 186848 w 494481"/>
                  <a:gd name="connsiteY22" fmla="*/ 263381 h 302455"/>
                  <a:gd name="connsiteX23" fmla="*/ 202888 w 494481"/>
                  <a:gd name="connsiteY23" fmla="*/ 278145 h 302455"/>
                  <a:gd name="connsiteX24" fmla="*/ 202888 w 494481"/>
                  <a:gd name="connsiteY24" fmla="*/ 278145 h 302455"/>
                  <a:gd name="connsiteX25" fmla="*/ 315895 w 494481"/>
                  <a:gd name="connsiteY25" fmla="*/ 294914 h 302455"/>
                  <a:gd name="connsiteX26" fmla="*/ 318630 w 494481"/>
                  <a:gd name="connsiteY26" fmla="*/ 294914 h 302455"/>
                  <a:gd name="connsiteX27" fmla="*/ 463353 w 494481"/>
                  <a:gd name="connsiteY27" fmla="*/ 295096 h 302455"/>
                  <a:gd name="connsiteX28" fmla="*/ 487595 w 494481"/>
                  <a:gd name="connsiteY28" fmla="*/ 286712 h 302455"/>
                  <a:gd name="connsiteX29" fmla="*/ 473560 w 494481"/>
                  <a:gd name="connsiteY29" fmla="*/ 251169 h 302455"/>
                  <a:gd name="connsiteX30" fmla="*/ 376956 w 494481"/>
                  <a:gd name="connsiteY30" fmla="*/ 111185 h 302455"/>
                  <a:gd name="connsiteX31" fmla="*/ 211272 w 494481"/>
                  <a:gd name="connsiteY31" fmla="*/ 6015 h 30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94481" h="302455">
                    <a:moveTo>
                      <a:pt x="199789" y="282884"/>
                    </a:moveTo>
                    <a:lnTo>
                      <a:pt x="199789" y="282884"/>
                    </a:lnTo>
                    <a:cubicBezTo>
                      <a:pt x="193228" y="278692"/>
                      <a:pt x="187577" y="273406"/>
                      <a:pt x="182474" y="266844"/>
                    </a:cubicBezTo>
                    <a:cubicBezTo>
                      <a:pt x="175729" y="258277"/>
                      <a:pt x="162242" y="241873"/>
                      <a:pt x="145291" y="221094"/>
                    </a:cubicBezTo>
                    <a:cubicBezTo>
                      <a:pt x="104462" y="171152"/>
                      <a:pt x="48505" y="102801"/>
                      <a:pt x="27544" y="73090"/>
                    </a:cubicBezTo>
                    <a:cubicBezTo>
                      <a:pt x="6765" y="43380"/>
                      <a:pt x="-4172" y="23877"/>
                      <a:pt x="1479" y="12577"/>
                    </a:cubicBezTo>
                    <a:cubicBezTo>
                      <a:pt x="4578" y="6379"/>
                      <a:pt x="12051" y="3281"/>
                      <a:pt x="24263" y="2916"/>
                    </a:cubicBezTo>
                    <a:cubicBezTo>
                      <a:pt x="66185" y="182"/>
                      <a:pt x="210543" y="0"/>
                      <a:pt x="212002" y="0"/>
                    </a:cubicBezTo>
                    <a:lnTo>
                      <a:pt x="212913" y="0"/>
                    </a:lnTo>
                    <a:lnTo>
                      <a:pt x="381149" y="106811"/>
                    </a:lnTo>
                    <a:lnTo>
                      <a:pt x="381513" y="107357"/>
                    </a:lnTo>
                    <a:cubicBezTo>
                      <a:pt x="382242" y="108451"/>
                      <a:pt x="451870" y="209611"/>
                      <a:pt x="478481" y="247706"/>
                    </a:cubicBezTo>
                    <a:cubicBezTo>
                      <a:pt x="492698" y="267938"/>
                      <a:pt x="497072" y="280879"/>
                      <a:pt x="493062" y="289446"/>
                    </a:cubicBezTo>
                    <a:cubicBezTo>
                      <a:pt x="488871" y="298377"/>
                      <a:pt x="475929" y="300200"/>
                      <a:pt x="463900" y="301111"/>
                    </a:cubicBezTo>
                    <a:cubicBezTo>
                      <a:pt x="434554" y="302934"/>
                      <a:pt x="392449" y="302934"/>
                      <a:pt x="318630" y="300929"/>
                    </a:cubicBezTo>
                    <a:lnTo>
                      <a:pt x="315895" y="300929"/>
                    </a:lnTo>
                    <a:cubicBezTo>
                      <a:pt x="256293" y="298924"/>
                      <a:pt x="223302" y="298012"/>
                      <a:pt x="199789" y="282884"/>
                    </a:cubicBezTo>
                    <a:close/>
                    <a:moveTo>
                      <a:pt x="211272" y="6015"/>
                    </a:moveTo>
                    <a:cubicBezTo>
                      <a:pt x="199061" y="6015"/>
                      <a:pt x="64909" y="6379"/>
                      <a:pt x="24628" y="8931"/>
                    </a:cubicBezTo>
                    <a:cubicBezTo>
                      <a:pt x="14785" y="9114"/>
                      <a:pt x="8770" y="11301"/>
                      <a:pt x="6765" y="15311"/>
                    </a:cubicBezTo>
                    <a:cubicBezTo>
                      <a:pt x="2208" y="24606"/>
                      <a:pt x="16243" y="47026"/>
                      <a:pt x="32283" y="69810"/>
                    </a:cubicBezTo>
                    <a:cubicBezTo>
                      <a:pt x="53062" y="99337"/>
                      <a:pt x="108836" y="167507"/>
                      <a:pt x="149665" y="217449"/>
                    </a:cubicBezTo>
                    <a:cubicBezTo>
                      <a:pt x="166616" y="238228"/>
                      <a:pt x="180104" y="254632"/>
                      <a:pt x="186848" y="263381"/>
                    </a:cubicBezTo>
                    <a:cubicBezTo>
                      <a:pt x="191587" y="269396"/>
                      <a:pt x="196873" y="274317"/>
                      <a:pt x="202888" y="278145"/>
                    </a:cubicBezTo>
                    <a:lnTo>
                      <a:pt x="202888" y="278145"/>
                    </a:lnTo>
                    <a:cubicBezTo>
                      <a:pt x="225125" y="292362"/>
                      <a:pt x="257387" y="293273"/>
                      <a:pt x="315895" y="294914"/>
                    </a:cubicBezTo>
                    <a:lnTo>
                      <a:pt x="318630" y="294914"/>
                    </a:lnTo>
                    <a:cubicBezTo>
                      <a:pt x="392267" y="296919"/>
                      <a:pt x="434189" y="297101"/>
                      <a:pt x="463353" y="295096"/>
                    </a:cubicBezTo>
                    <a:cubicBezTo>
                      <a:pt x="477752" y="294185"/>
                      <a:pt x="485225" y="291633"/>
                      <a:pt x="487595" y="286712"/>
                    </a:cubicBezTo>
                    <a:cubicBezTo>
                      <a:pt x="490511" y="280514"/>
                      <a:pt x="485954" y="268849"/>
                      <a:pt x="473560" y="251169"/>
                    </a:cubicBezTo>
                    <a:cubicBezTo>
                      <a:pt x="447860" y="214350"/>
                      <a:pt x="382242" y="119023"/>
                      <a:pt x="376956" y="111185"/>
                    </a:cubicBezTo>
                    <a:lnTo>
                      <a:pt x="211272" y="6015"/>
                    </a:lnTo>
                    <a:close/>
                  </a:path>
                </a:pathLst>
              </a:custGeom>
              <a:solidFill>
                <a:srgbClr val="B24F1D"/>
              </a:solidFill>
              <a:ln w="18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5" name="Graphic 2">
              <a:extLst>
                <a:ext uri="{FF2B5EF4-FFF2-40B4-BE49-F238E27FC236}">
                  <a16:creationId xmlns:a16="http://schemas.microsoft.com/office/drawing/2014/main" id="{3545354B-11EC-42F6-A96B-09462B3B04FF}"/>
                </a:ext>
              </a:extLst>
            </p:cNvPr>
            <p:cNvGrpSpPr/>
            <p:nvPr/>
          </p:nvGrpSpPr>
          <p:grpSpPr>
            <a:xfrm>
              <a:off x="9183048" y="703768"/>
              <a:ext cx="494481" cy="302070"/>
              <a:chOff x="9183048" y="703768"/>
              <a:chExt cx="494481" cy="302070"/>
            </a:xfrm>
          </p:grpSpPr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EAC0E321-2D50-41CF-AEEC-46FE5A70F074}"/>
                  </a:ext>
                </a:extLst>
              </p:cNvPr>
              <p:cNvSpPr/>
              <p:nvPr/>
            </p:nvSpPr>
            <p:spPr>
              <a:xfrm>
                <a:off x="9186131" y="707049"/>
                <a:ext cx="488535" cy="296349"/>
              </a:xfrm>
              <a:custGeom>
                <a:avLst/>
                <a:gdLst>
                  <a:gd name="connsiteX0" fmla="*/ 209101 w 488535"/>
                  <a:gd name="connsiteY0" fmla="*/ 0 h 296349"/>
                  <a:gd name="connsiteX1" fmla="*/ 21545 w 488535"/>
                  <a:gd name="connsiteY1" fmla="*/ 2916 h 296349"/>
                  <a:gd name="connsiteX2" fmla="*/ 27012 w 488535"/>
                  <a:gd name="connsiteY2" fmla="*/ 68351 h 296349"/>
                  <a:gd name="connsiteX3" fmla="*/ 181760 w 488535"/>
                  <a:gd name="connsiteY3" fmla="*/ 261923 h 296349"/>
                  <a:gd name="connsiteX4" fmla="*/ 315729 w 488535"/>
                  <a:gd name="connsiteY4" fmla="*/ 294731 h 296349"/>
                  <a:gd name="connsiteX5" fmla="*/ 460634 w 488535"/>
                  <a:gd name="connsiteY5" fmla="*/ 295096 h 296349"/>
                  <a:gd name="connsiteX6" fmla="*/ 473028 w 488535"/>
                  <a:gd name="connsiteY6" fmla="*/ 246430 h 296349"/>
                  <a:gd name="connsiteX7" fmla="*/ 376060 w 488535"/>
                  <a:gd name="connsiteY7" fmla="*/ 106081 h 296349"/>
                  <a:gd name="connsiteX8" fmla="*/ 209101 w 488535"/>
                  <a:gd name="connsiteY8" fmla="*/ 0 h 296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8535" h="296349">
                    <a:moveTo>
                      <a:pt x="209101" y="0"/>
                    </a:moveTo>
                    <a:cubicBezTo>
                      <a:pt x="209101" y="0"/>
                      <a:pt x="63831" y="182"/>
                      <a:pt x="21545" y="2916"/>
                    </a:cubicBezTo>
                    <a:cubicBezTo>
                      <a:pt x="-12722" y="3828"/>
                      <a:pt x="-2515" y="26429"/>
                      <a:pt x="27012" y="68351"/>
                    </a:cubicBezTo>
                    <a:cubicBezTo>
                      <a:pt x="56540" y="110456"/>
                      <a:pt x="158794" y="232759"/>
                      <a:pt x="181760" y="261923"/>
                    </a:cubicBezTo>
                    <a:cubicBezTo>
                      <a:pt x="205455" y="291997"/>
                      <a:pt x="239357" y="292544"/>
                      <a:pt x="315729" y="294731"/>
                    </a:cubicBezTo>
                    <a:cubicBezTo>
                      <a:pt x="392283" y="296919"/>
                      <a:pt x="432382" y="296736"/>
                      <a:pt x="460634" y="295096"/>
                    </a:cubicBezTo>
                    <a:cubicBezTo>
                      <a:pt x="488886" y="293273"/>
                      <a:pt x="500187" y="285071"/>
                      <a:pt x="473028" y="246430"/>
                    </a:cubicBezTo>
                    <a:cubicBezTo>
                      <a:pt x="446052" y="207788"/>
                      <a:pt x="376060" y="106081"/>
                      <a:pt x="376060" y="106081"/>
                    </a:cubicBezTo>
                    <a:lnTo>
                      <a:pt x="209101" y="0"/>
                    </a:lnTo>
                    <a:close/>
                  </a:path>
                </a:pathLst>
              </a:custGeom>
              <a:solidFill>
                <a:srgbClr val="FD661D"/>
              </a:solidFill>
              <a:ln w="18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22A3736A-CE43-4EAE-8568-26C083D95D63}"/>
                  </a:ext>
                </a:extLst>
              </p:cNvPr>
              <p:cNvSpPr/>
              <p:nvPr/>
            </p:nvSpPr>
            <p:spPr>
              <a:xfrm>
                <a:off x="9183048" y="703768"/>
                <a:ext cx="494481" cy="302070"/>
              </a:xfrm>
              <a:custGeom>
                <a:avLst/>
                <a:gdLst>
                  <a:gd name="connsiteX0" fmla="*/ 199789 w 494481"/>
                  <a:gd name="connsiteY0" fmla="*/ 283066 h 302070"/>
                  <a:gd name="connsiteX1" fmla="*/ 199789 w 494481"/>
                  <a:gd name="connsiteY1" fmla="*/ 283066 h 302070"/>
                  <a:gd name="connsiteX2" fmla="*/ 182474 w 494481"/>
                  <a:gd name="connsiteY2" fmla="*/ 267026 h 302070"/>
                  <a:gd name="connsiteX3" fmla="*/ 145291 w 494481"/>
                  <a:gd name="connsiteY3" fmla="*/ 221276 h 302070"/>
                  <a:gd name="connsiteX4" fmla="*/ 27544 w 494481"/>
                  <a:gd name="connsiteY4" fmla="*/ 73273 h 302070"/>
                  <a:gd name="connsiteX5" fmla="*/ 1479 w 494481"/>
                  <a:gd name="connsiteY5" fmla="*/ 12577 h 302070"/>
                  <a:gd name="connsiteX6" fmla="*/ 24263 w 494481"/>
                  <a:gd name="connsiteY6" fmla="*/ 2916 h 302070"/>
                  <a:gd name="connsiteX7" fmla="*/ 212002 w 494481"/>
                  <a:gd name="connsiteY7" fmla="*/ 0 h 302070"/>
                  <a:gd name="connsiteX8" fmla="*/ 212913 w 494481"/>
                  <a:gd name="connsiteY8" fmla="*/ 0 h 302070"/>
                  <a:gd name="connsiteX9" fmla="*/ 381149 w 494481"/>
                  <a:gd name="connsiteY9" fmla="*/ 106628 h 302070"/>
                  <a:gd name="connsiteX10" fmla="*/ 381513 w 494481"/>
                  <a:gd name="connsiteY10" fmla="*/ 107175 h 302070"/>
                  <a:gd name="connsiteX11" fmla="*/ 478481 w 494481"/>
                  <a:gd name="connsiteY11" fmla="*/ 247523 h 302070"/>
                  <a:gd name="connsiteX12" fmla="*/ 493062 w 494481"/>
                  <a:gd name="connsiteY12" fmla="*/ 289081 h 302070"/>
                  <a:gd name="connsiteX13" fmla="*/ 463899 w 494481"/>
                  <a:gd name="connsiteY13" fmla="*/ 300746 h 302070"/>
                  <a:gd name="connsiteX14" fmla="*/ 318630 w 494481"/>
                  <a:gd name="connsiteY14" fmla="*/ 300382 h 302070"/>
                  <a:gd name="connsiteX15" fmla="*/ 315895 w 494481"/>
                  <a:gd name="connsiteY15" fmla="*/ 300382 h 302070"/>
                  <a:gd name="connsiteX16" fmla="*/ 199789 w 494481"/>
                  <a:gd name="connsiteY16" fmla="*/ 283066 h 302070"/>
                  <a:gd name="connsiteX17" fmla="*/ 211272 w 494481"/>
                  <a:gd name="connsiteY17" fmla="*/ 6197 h 302070"/>
                  <a:gd name="connsiteX18" fmla="*/ 24628 w 494481"/>
                  <a:gd name="connsiteY18" fmla="*/ 9114 h 302070"/>
                  <a:gd name="connsiteX19" fmla="*/ 6765 w 494481"/>
                  <a:gd name="connsiteY19" fmla="*/ 15493 h 302070"/>
                  <a:gd name="connsiteX20" fmla="*/ 32283 w 494481"/>
                  <a:gd name="connsiteY20" fmla="*/ 69992 h 302070"/>
                  <a:gd name="connsiteX21" fmla="*/ 149665 w 494481"/>
                  <a:gd name="connsiteY21" fmla="*/ 217631 h 302070"/>
                  <a:gd name="connsiteX22" fmla="*/ 187031 w 494481"/>
                  <a:gd name="connsiteY22" fmla="*/ 263563 h 302070"/>
                  <a:gd name="connsiteX23" fmla="*/ 202888 w 494481"/>
                  <a:gd name="connsiteY23" fmla="*/ 278327 h 302070"/>
                  <a:gd name="connsiteX24" fmla="*/ 202888 w 494481"/>
                  <a:gd name="connsiteY24" fmla="*/ 278327 h 302070"/>
                  <a:gd name="connsiteX25" fmla="*/ 315895 w 494481"/>
                  <a:gd name="connsiteY25" fmla="*/ 295096 h 302070"/>
                  <a:gd name="connsiteX26" fmla="*/ 318630 w 494481"/>
                  <a:gd name="connsiteY26" fmla="*/ 295096 h 302070"/>
                  <a:gd name="connsiteX27" fmla="*/ 463352 w 494481"/>
                  <a:gd name="connsiteY27" fmla="*/ 295461 h 302070"/>
                  <a:gd name="connsiteX28" fmla="*/ 487595 w 494481"/>
                  <a:gd name="connsiteY28" fmla="*/ 287258 h 302070"/>
                  <a:gd name="connsiteX29" fmla="*/ 473560 w 494481"/>
                  <a:gd name="connsiteY29" fmla="*/ 251533 h 302070"/>
                  <a:gd name="connsiteX30" fmla="*/ 376774 w 494481"/>
                  <a:gd name="connsiteY30" fmla="*/ 111550 h 302070"/>
                  <a:gd name="connsiteX31" fmla="*/ 211272 w 494481"/>
                  <a:gd name="connsiteY31" fmla="*/ 6197 h 30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94481" h="302070">
                    <a:moveTo>
                      <a:pt x="199789" y="283066"/>
                    </a:moveTo>
                    <a:lnTo>
                      <a:pt x="199789" y="283066"/>
                    </a:lnTo>
                    <a:cubicBezTo>
                      <a:pt x="193228" y="278874"/>
                      <a:pt x="187577" y="273588"/>
                      <a:pt x="182474" y="267026"/>
                    </a:cubicBezTo>
                    <a:cubicBezTo>
                      <a:pt x="175729" y="258460"/>
                      <a:pt x="162242" y="242055"/>
                      <a:pt x="145291" y="221276"/>
                    </a:cubicBezTo>
                    <a:cubicBezTo>
                      <a:pt x="104462" y="171334"/>
                      <a:pt x="48505" y="102983"/>
                      <a:pt x="27544" y="73273"/>
                    </a:cubicBezTo>
                    <a:cubicBezTo>
                      <a:pt x="6765" y="43563"/>
                      <a:pt x="-4172" y="24060"/>
                      <a:pt x="1479" y="12577"/>
                    </a:cubicBezTo>
                    <a:cubicBezTo>
                      <a:pt x="4578" y="6379"/>
                      <a:pt x="12051" y="3281"/>
                      <a:pt x="24263" y="2916"/>
                    </a:cubicBezTo>
                    <a:cubicBezTo>
                      <a:pt x="66185" y="182"/>
                      <a:pt x="210543" y="0"/>
                      <a:pt x="212002" y="0"/>
                    </a:cubicBezTo>
                    <a:lnTo>
                      <a:pt x="212913" y="0"/>
                    </a:lnTo>
                    <a:lnTo>
                      <a:pt x="381149" y="106628"/>
                    </a:lnTo>
                    <a:lnTo>
                      <a:pt x="381513" y="107175"/>
                    </a:lnTo>
                    <a:cubicBezTo>
                      <a:pt x="382242" y="108269"/>
                      <a:pt x="451870" y="209429"/>
                      <a:pt x="478481" y="247523"/>
                    </a:cubicBezTo>
                    <a:cubicBezTo>
                      <a:pt x="492698" y="267755"/>
                      <a:pt x="497072" y="280514"/>
                      <a:pt x="493062" y="289081"/>
                    </a:cubicBezTo>
                    <a:cubicBezTo>
                      <a:pt x="488871" y="298012"/>
                      <a:pt x="475929" y="300017"/>
                      <a:pt x="463899" y="300746"/>
                    </a:cubicBezTo>
                    <a:cubicBezTo>
                      <a:pt x="434554" y="302569"/>
                      <a:pt x="392449" y="302569"/>
                      <a:pt x="318630" y="300382"/>
                    </a:cubicBezTo>
                    <a:lnTo>
                      <a:pt x="315895" y="300382"/>
                    </a:lnTo>
                    <a:cubicBezTo>
                      <a:pt x="256293" y="299288"/>
                      <a:pt x="223485" y="298377"/>
                      <a:pt x="199789" y="283066"/>
                    </a:cubicBezTo>
                    <a:close/>
                    <a:moveTo>
                      <a:pt x="211272" y="6197"/>
                    </a:moveTo>
                    <a:cubicBezTo>
                      <a:pt x="199060" y="6197"/>
                      <a:pt x="64909" y="6562"/>
                      <a:pt x="24628" y="9114"/>
                    </a:cubicBezTo>
                    <a:cubicBezTo>
                      <a:pt x="14785" y="9296"/>
                      <a:pt x="8770" y="11483"/>
                      <a:pt x="6765" y="15493"/>
                    </a:cubicBezTo>
                    <a:cubicBezTo>
                      <a:pt x="2208" y="24607"/>
                      <a:pt x="16243" y="47026"/>
                      <a:pt x="32283" y="69992"/>
                    </a:cubicBezTo>
                    <a:cubicBezTo>
                      <a:pt x="53062" y="99520"/>
                      <a:pt x="108836" y="167689"/>
                      <a:pt x="149665" y="217631"/>
                    </a:cubicBezTo>
                    <a:cubicBezTo>
                      <a:pt x="166616" y="238410"/>
                      <a:pt x="180104" y="254814"/>
                      <a:pt x="187031" y="263563"/>
                    </a:cubicBezTo>
                    <a:cubicBezTo>
                      <a:pt x="191769" y="269578"/>
                      <a:pt x="197055" y="274499"/>
                      <a:pt x="202888" y="278327"/>
                    </a:cubicBezTo>
                    <a:lnTo>
                      <a:pt x="202888" y="278327"/>
                    </a:lnTo>
                    <a:cubicBezTo>
                      <a:pt x="225125" y="292727"/>
                      <a:pt x="257387" y="293456"/>
                      <a:pt x="315895" y="295096"/>
                    </a:cubicBezTo>
                    <a:lnTo>
                      <a:pt x="318630" y="295096"/>
                    </a:lnTo>
                    <a:cubicBezTo>
                      <a:pt x="392267" y="297101"/>
                      <a:pt x="434189" y="297283"/>
                      <a:pt x="463352" y="295461"/>
                    </a:cubicBezTo>
                    <a:cubicBezTo>
                      <a:pt x="477752" y="294549"/>
                      <a:pt x="485225" y="291997"/>
                      <a:pt x="487595" y="287258"/>
                    </a:cubicBezTo>
                    <a:cubicBezTo>
                      <a:pt x="490511" y="281061"/>
                      <a:pt x="485954" y="269396"/>
                      <a:pt x="473560" y="251533"/>
                    </a:cubicBezTo>
                    <a:cubicBezTo>
                      <a:pt x="447860" y="214715"/>
                      <a:pt x="382242" y="119387"/>
                      <a:pt x="376774" y="111550"/>
                    </a:cubicBezTo>
                    <a:lnTo>
                      <a:pt x="211272" y="6197"/>
                    </a:lnTo>
                    <a:close/>
                  </a:path>
                </a:pathLst>
              </a:custGeom>
              <a:solidFill>
                <a:srgbClr val="B24F1D"/>
              </a:solidFill>
              <a:ln w="18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CC5378A-0B9B-40FA-A514-4E8979ED2F8C}"/>
                </a:ext>
              </a:extLst>
            </p:cNvPr>
            <p:cNvSpPr/>
            <p:nvPr/>
          </p:nvSpPr>
          <p:spPr>
            <a:xfrm>
              <a:off x="9186214" y="707231"/>
              <a:ext cx="488543" cy="296532"/>
            </a:xfrm>
            <a:custGeom>
              <a:avLst/>
              <a:gdLst>
                <a:gd name="connsiteX0" fmla="*/ 473128 w 488543"/>
                <a:gd name="connsiteY0" fmla="*/ 246247 h 296532"/>
                <a:gd name="connsiteX1" fmla="*/ 376160 w 488543"/>
                <a:gd name="connsiteY1" fmla="*/ 105899 h 296532"/>
                <a:gd name="connsiteX2" fmla="*/ 209017 w 488543"/>
                <a:gd name="connsiteY2" fmla="*/ 0 h 296532"/>
                <a:gd name="connsiteX3" fmla="*/ 71768 w 488543"/>
                <a:gd name="connsiteY3" fmla="*/ 1276 h 296532"/>
                <a:gd name="connsiteX4" fmla="*/ 72497 w 488543"/>
                <a:gd name="connsiteY4" fmla="*/ 2187 h 296532"/>
                <a:gd name="connsiteX5" fmla="*/ 138297 w 488543"/>
                <a:gd name="connsiteY5" fmla="*/ 37548 h 296532"/>
                <a:gd name="connsiteX6" fmla="*/ 191702 w 488543"/>
                <a:gd name="connsiteY6" fmla="*/ 185187 h 296532"/>
                <a:gd name="connsiteX7" fmla="*/ 381446 w 488543"/>
                <a:gd name="connsiteY7" fmla="*/ 196670 h 296532"/>
                <a:gd name="connsiteX8" fmla="*/ 442506 w 488543"/>
                <a:gd name="connsiteY8" fmla="*/ 237316 h 296532"/>
                <a:gd name="connsiteX9" fmla="*/ 324942 w 488543"/>
                <a:gd name="connsiteY9" fmla="*/ 280697 h 296532"/>
                <a:gd name="connsiteX10" fmla="*/ 158346 w 488543"/>
                <a:gd name="connsiteY10" fmla="*/ 213439 h 296532"/>
                <a:gd name="connsiteX11" fmla="*/ 19092 w 488543"/>
                <a:gd name="connsiteY11" fmla="*/ 30439 h 296532"/>
                <a:gd name="connsiteX12" fmla="*/ 9796 w 488543"/>
                <a:gd name="connsiteY12" fmla="*/ 4739 h 296532"/>
                <a:gd name="connsiteX13" fmla="*/ 26929 w 488543"/>
                <a:gd name="connsiteY13" fmla="*/ 68534 h 296532"/>
                <a:gd name="connsiteX14" fmla="*/ 181677 w 488543"/>
                <a:gd name="connsiteY14" fmla="*/ 262105 h 296532"/>
                <a:gd name="connsiteX15" fmla="*/ 315646 w 488543"/>
                <a:gd name="connsiteY15" fmla="*/ 294914 h 296532"/>
                <a:gd name="connsiteX16" fmla="*/ 460551 w 488543"/>
                <a:gd name="connsiteY16" fmla="*/ 295278 h 296532"/>
                <a:gd name="connsiteX17" fmla="*/ 473128 w 488543"/>
                <a:gd name="connsiteY17" fmla="*/ 246247 h 296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88543" h="296532">
                  <a:moveTo>
                    <a:pt x="473128" y="246247"/>
                  </a:moveTo>
                  <a:cubicBezTo>
                    <a:pt x="446151" y="207606"/>
                    <a:pt x="376160" y="105899"/>
                    <a:pt x="376160" y="105899"/>
                  </a:cubicBezTo>
                  <a:lnTo>
                    <a:pt x="209017" y="0"/>
                  </a:lnTo>
                  <a:cubicBezTo>
                    <a:pt x="209017" y="0"/>
                    <a:pt x="130094" y="0"/>
                    <a:pt x="71768" y="1276"/>
                  </a:cubicBezTo>
                  <a:lnTo>
                    <a:pt x="72497" y="2187"/>
                  </a:lnTo>
                  <a:cubicBezTo>
                    <a:pt x="72497" y="2187"/>
                    <a:pt x="169829" y="14217"/>
                    <a:pt x="138297" y="37548"/>
                  </a:cubicBezTo>
                  <a:cubicBezTo>
                    <a:pt x="106764" y="60878"/>
                    <a:pt x="115148" y="126496"/>
                    <a:pt x="191702" y="185187"/>
                  </a:cubicBezTo>
                  <a:cubicBezTo>
                    <a:pt x="268255" y="243878"/>
                    <a:pt x="357750" y="253356"/>
                    <a:pt x="381446" y="196670"/>
                  </a:cubicBezTo>
                  <a:cubicBezTo>
                    <a:pt x="399490" y="150373"/>
                    <a:pt x="410791" y="189561"/>
                    <a:pt x="442506" y="237316"/>
                  </a:cubicBezTo>
                  <a:cubicBezTo>
                    <a:pt x="473128" y="283066"/>
                    <a:pt x="406417" y="282337"/>
                    <a:pt x="324942" y="280697"/>
                  </a:cubicBezTo>
                  <a:cubicBezTo>
                    <a:pt x="243467" y="278874"/>
                    <a:pt x="213392" y="282702"/>
                    <a:pt x="158346" y="213439"/>
                  </a:cubicBezTo>
                  <a:cubicBezTo>
                    <a:pt x="116060" y="160216"/>
                    <a:pt x="36407" y="63977"/>
                    <a:pt x="19092" y="30439"/>
                  </a:cubicBezTo>
                  <a:cubicBezTo>
                    <a:pt x="13988" y="20414"/>
                    <a:pt x="11254" y="11848"/>
                    <a:pt x="9796" y="4739"/>
                  </a:cubicBezTo>
                  <a:cubicBezTo>
                    <a:pt x="-9525" y="10754"/>
                    <a:pt x="1594" y="32444"/>
                    <a:pt x="26929" y="68534"/>
                  </a:cubicBezTo>
                  <a:cubicBezTo>
                    <a:pt x="56457" y="110638"/>
                    <a:pt x="158711" y="232942"/>
                    <a:pt x="181677" y="262105"/>
                  </a:cubicBezTo>
                  <a:cubicBezTo>
                    <a:pt x="205372" y="292180"/>
                    <a:pt x="239274" y="292726"/>
                    <a:pt x="315646" y="294914"/>
                  </a:cubicBezTo>
                  <a:cubicBezTo>
                    <a:pt x="392200" y="297101"/>
                    <a:pt x="432299" y="296919"/>
                    <a:pt x="460551" y="295278"/>
                  </a:cubicBezTo>
                  <a:cubicBezTo>
                    <a:pt x="488985" y="292909"/>
                    <a:pt x="500103" y="284889"/>
                    <a:pt x="473128" y="246247"/>
                  </a:cubicBezTo>
                  <a:close/>
                </a:path>
              </a:pathLst>
            </a:custGeom>
            <a:solidFill>
              <a:srgbClr val="FD661D"/>
            </a:solidFill>
            <a:ln w="182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9" name="Graphic 2">
              <a:extLst>
                <a:ext uri="{FF2B5EF4-FFF2-40B4-BE49-F238E27FC236}">
                  <a16:creationId xmlns:a16="http://schemas.microsoft.com/office/drawing/2014/main" id="{43D5B7F4-D6A9-45C9-BAA9-AF7BC90F445E}"/>
                </a:ext>
              </a:extLst>
            </p:cNvPr>
            <p:cNvGrpSpPr/>
            <p:nvPr/>
          </p:nvGrpSpPr>
          <p:grpSpPr>
            <a:xfrm>
              <a:off x="9323777" y="418150"/>
              <a:ext cx="407014" cy="507767"/>
              <a:chOff x="9323777" y="418150"/>
              <a:chExt cx="407014" cy="507767"/>
            </a:xfrm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BA468591-1DB9-45BC-A8CB-2ADA898A369A}"/>
                  </a:ext>
                </a:extLst>
              </p:cNvPr>
              <p:cNvSpPr/>
              <p:nvPr/>
            </p:nvSpPr>
            <p:spPr>
              <a:xfrm>
                <a:off x="9326723" y="421978"/>
                <a:ext cx="400423" cy="501291"/>
              </a:xfrm>
              <a:custGeom>
                <a:avLst/>
                <a:gdLst>
                  <a:gd name="connsiteX0" fmla="*/ 221798 w 400423"/>
                  <a:gd name="connsiteY0" fmla="*/ 473903 h 501291"/>
                  <a:gd name="connsiteX1" fmla="*/ 400423 w 400423"/>
                  <a:gd name="connsiteY1" fmla="*/ 71450 h 501291"/>
                  <a:gd name="connsiteX2" fmla="*/ 289602 w 400423"/>
                  <a:gd name="connsiteY2" fmla="*/ 0 h 501291"/>
                  <a:gd name="connsiteX3" fmla="*/ 10182 w 400423"/>
                  <a:gd name="connsiteY3" fmla="*/ 339752 h 501291"/>
                  <a:gd name="connsiteX4" fmla="*/ 5625 w 400423"/>
                  <a:gd name="connsiteY4" fmla="*/ 345403 h 501291"/>
                  <a:gd name="connsiteX5" fmla="*/ 76893 w 400423"/>
                  <a:gd name="connsiteY5" fmla="*/ 468071 h 501291"/>
                  <a:gd name="connsiteX6" fmla="*/ 217970 w 400423"/>
                  <a:gd name="connsiteY6" fmla="*/ 482470 h 501291"/>
                  <a:gd name="connsiteX7" fmla="*/ 221798 w 400423"/>
                  <a:gd name="connsiteY7" fmla="*/ 473903 h 501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0423" h="501291">
                    <a:moveTo>
                      <a:pt x="221798" y="473903"/>
                    </a:moveTo>
                    <a:lnTo>
                      <a:pt x="400423" y="71450"/>
                    </a:lnTo>
                    <a:lnTo>
                      <a:pt x="289602" y="0"/>
                    </a:lnTo>
                    <a:lnTo>
                      <a:pt x="10182" y="339752"/>
                    </a:lnTo>
                    <a:cubicBezTo>
                      <a:pt x="8541" y="341393"/>
                      <a:pt x="6901" y="343215"/>
                      <a:pt x="5625" y="345403"/>
                    </a:cubicBezTo>
                    <a:cubicBezTo>
                      <a:pt x="-13696" y="375295"/>
                      <a:pt x="18384" y="430158"/>
                      <a:pt x="76893" y="468071"/>
                    </a:cubicBezTo>
                    <a:cubicBezTo>
                      <a:pt x="135584" y="505983"/>
                      <a:pt x="198650" y="512362"/>
                      <a:pt x="217970" y="482470"/>
                    </a:cubicBezTo>
                    <a:cubicBezTo>
                      <a:pt x="219611" y="479736"/>
                      <a:pt x="220704" y="476820"/>
                      <a:pt x="221798" y="473903"/>
                    </a:cubicBezTo>
                    <a:close/>
                  </a:path>
                </a:pathLst>
              </a:custGeom>
              <a:solidFill>
                <a:srgbClr val="FD661D"/>
              </a:solidFill>
              <a:ln w="18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12B264F2-8514-426E-B540-01CBEE737AAD}"/>
                  </a:ext>
                </a:extLst>
              </p:cNvPr>
              <p:cNvSpPr/>
              <p:nvPr/>
            </p:nvSpPr>
            <p:spPr>
              <a:xfrm>
                <a:off x="9323777" y="418150"/>
                <a:ext cx="407014" cy="507767"/>
              </a:xfrm>
              <a:custGeom>
                <a:avLst/>
                <a:gdLst>
                  <a:gd name="connsiteX0" fmla="*/ 78199 w 407014"/>
                  <a:gd name="connsiteY0" fmla="*/ 474268 h 507767"/>
                  <a:gd name="connsiteX1" fmla="*/ 6020 w 407014"/>
                  <a:gd name="connsiteY1" fmla="*/ 347590 h 507767"/>
                  <a:gd name="connsiteX2" fmla="*/ 10941 w 407014"/>
                  <a:gd name="connsiteY2" fmla="*/ 341575 h 507767"/>
                  <a:gd name="connsiteX3" fmla="*/ 291820 w 407014"/>
                  <a:gd name="connsiteY3" fmla="*/ 0 h 507767"/>
                  <a:gd name="connsiteX4" fmla="*/ 407015 w 407014"/>
                  <a:gd name="connsiteY4" fmla="*/ 74366 h 507767"/>
                  <a:gd name="connsiteX5" fmla="*/ 405921 w 407014"/>
                  <a:gd name="connsiteY5" fmla="*/ 76736 h 507767"/>
                  <a:gd name="connsiteX6" fmla="*/ 227296 w 407014"/>
                  <a:gd name="connsiteY6" fmla="*/ 479189 h 507767"/>
                  <a:gd name="connsiteX7" fmla="*/ 223286 w 407014"/>
                  <a:gd name="connsiteY7" fmla="*/ 488120 h 507767"/>
                  <a:gd name="connsiteX8" fmla="*/ 78199 w 407014"/>
                  <a:gd name="connsiteY8" fmla="*/ 474268 h 507767"/>
                  <a:gd name="connsiteX9" fmla="*/ 293096 w 407014"/>
                  <a:gd name="connsiteY9" fmla="*/ 7655 h 507767"/>
                  <a:gd name="connsiteX10" fmla="*/ 15316 w 407014"/>
                  <a:gd name="connsiteY10" fmla="*/ 345403 h 507767"/>
                  <a:gd name="connsiteX11" fmla="*/ 10941 w 407014"/>
                  <a:gd name="connsiteY11" fmla="*/ 350689 h 507767"/>
                  <a:gd name="connsiteX12" fmla="*/ 81480 w 407014"/>
                  <a:gd name="connsiteY12" fmla="*/ 469164 h 507767"/>
                  <a:gd name="connsiteX13" fmla="*/ 218547 w 407014"/>
                  <a:gd name="connsiteY13" fmla="*/ 484475 h 507767"/>
                  <a:gd name="connsiteX14" fmla="*/ 222010 w 407014"/>
                  <a:gd name="connsiteY14" fmla="*/ 476637 h 507767"/>
                  <a:gd name="connsiteX15" fmla="*/ 399724 w 407014"/>
                  <a:gd name="connsiteY15" fmla="*/ 76189 h 507767"/>
                  <a:gd name="connsiteX16" fmla="*/ 293096 w 407014"/>
                  <a:gd name="connsiteY16" fmla="*/ 7655 h 507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07014" h="507767">
                    <a:moveTo>
                      <a:pt x="78199" y="474268"/>
                    </a:moveTo>
                    <a:cubicBezTo>
                      <a:pt x="18232" y="435627"/>
                      <a:pt x="-14212" y="378758"/>
                      <a:pt x="6020" y="347590"/>
                    </a:cubicBezTo>
                    <a:cubicBezTo>
                      <a:pt x="7296" y="345585"/>
                      <a:pt x="8936" y="343398"/>
                      <a:pt x="10941" y="341575"/>
                    </a:cubicBezTo>
                    <a:lnTo>
                      <a:pt x="291820" y="0"/>
                    </a:lnTo>
                    <a:lnTo>
                      <a:pt x="407015" y="74366"/>
                    </a:lnTo>
                    <a:lnTo>
                      <a:pt x="405921" y="76736"/>
                    </a:lnTo>
                    <a:lnTo>
                      <a:pt x="227296" y="479189"/>
                    </a:lnTo>
                    <a:cubicBezTo>
                      <a:pt x="226203" y="482652"/>
                      <a:pt x="224927" y="485569"/>
                      <a:pt x="223286" y="488120"/>
                    </a:cubicBezTo>
                    <a:cubicBezTo>
                      <a:pt x="203236" y="518924"/>
                      <a:pt x="138166" y="512909"/>
                      <a:pt x="78199" y="474268"/>
                    </a:cubicBezTo>
                    <a:close/>
                    <a:moveTo>
                      <a:pt x="293096" y="7655"/>
                    </a:moveTo>
                    <a:lnTo>
                      <a:pt x="15316" y="345403"/>
                    </a:lnTo>
                    <a:cubicBezTo>
                      <a:pt x="13493" y="347225"/>
                      <a:pt x="12035" y="349048"/>
                      <a:pt x="10941" y="350689"/>
                    </a:cubicBezTo>
                    <a:cubicBezTo>
                      <a:pt x="-7468" y="379123"/>
                      <a:pt x="24247" y="432346"/>
                      <a:pt x="81480" y="469164"/>
                    </a:cubicBezTo>
                    <a:cubicBezTo>
                      <a:pt x="138713" y="505983"/>
                      <a:pt x="200138" y="512909"/>
                      <a:pt x="218547" y="484475"/>
                    </a:cubicBezTo>
                    <a:cubicBezTo>
                      <a:pt x="220006" y="482288"/>
                      <a:pt x="220917" y="479918"/>
                      <a:pt x="222010" y="476637"/>
                    </a:cubicBezTo>
                    <a:lnTo>
                      <a:pt x="399724" y="76189"/>
                    </a:lnTo>
                    <a:lnTo>
                      <a:pt x="293096" y="7655"/>
                    </a:lnTo>
                    <a:close/>
                  </a:path>
                </a:pathLst>
              </a:custGeom>
              <a:solidFill>
                <a:srgbClr val="B24F1D"/>
              </a:solidFill>
              <a:ln w="18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2" name="Graphic 2">
              <a:extLst>
                <a:ext uri="{FF2B5EF4-FFF2-40B4-BE49-F238E27FC236}">
                  <a16:creationId xmlns:a16="http://schemas.microsoft.com/office/drawing/2014/main" id="{03868BA5-7A1D-4CA3-B278-FDB1AC897703}"/>
                </a:ext>
              </a:extLst>
            </p:cNvPr>
            <p:cNvGrpSpPr/>
            <p:nvPr/>
          </p:nvGrpSpPr>
          <p:grpSpPr>
            <a:xfrm>
              <a:off x="9353309" y="431820"/>
              <a:ext cx="366545" cy="455129"/>
              <a:chOff x="9353309" y="431820"/>
              <a:chExt cx="366545" cy="455129"/>
            </a:xfrm>
            <a:solidFill>
              <a:srgbClr val="FFFFFF"/>
            </a:solidFill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02ACC62A-0D5F-42BF-84BB-BB4135523B8A}"/>
                  </a:ext>
                </a:extLst>
              </p:cNvPr>
              <p:cNvSpPr/>
              <p:nvPr/>
            </p:nvSpPr>
            <p:spPr>
              <a:xfrm>
                <a:off x="9459573" y="550296"/>
                <a:ext cx="195576" cy="175344"/>
              </a:xfrm>
              <a:custGeom>
                <a:avLst/>
                <a:gdLst>
                  <a:gd name="connsiteX0" fmla="*/ 160216 w 195576"/>
                  <a:gd name="connsiteY0" fmla="*/ 175344 h 175344"/>
                  <a:gd name="connsiteX1" fmla="*/ 195576 w 195576"/>
                  <a:gd name="connsiteY1" fmla="*/ 95692 h 175344"/>
                  <a:gd name="connsiteX2" fmla="*/ 56504 w 195576"/>
                  <a:gd name="connsiteY2" fmla="*/ 0 h 175344"/>
                  <a:gd name="connsiteX3" fmla="*/ 0 w 195576"/>
                  <a:gd name="connsiteY3" fmla="*/ 68898 h 175344"/>
                  <a:gd name="connsiteX4" fmla="*/ 160216 w 195576"/>
                  <a:gd name="connsiteY4" fmla="*/ 175344 h 17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5576" h="175344">
                    <a:moveTo>
                      <a:pt x="160216" y="175344"/>
                    </a:moveTo>
                    <a:lnTo>
                      <a:pt x="195576" y="95692"/>
                    </a:lnTo>
                    <a:cubicBezTo>
                      <a:pt x="108451" y="84391"/>
                      <a:pt x="71450" y="33173"/>
                      <a:pt x="56504" y="0"/>
                    </a:cubicBezTo>
                    <a:lnTo>
                      <a:pt x="0" y="68898"/>
                    </a:lnTo>
                    <a:cubicBezTo>
                      <a:pt x="12577" y="102618"/>
                      <a:pt x="51219" y="168600"/>
                      <a:pt x="160216" y="1753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945F55D7-2F09-41D0-8E3B-202F010C314C}"/>
                  </a:ext>
                </a:extLst>
              </p:cNvPr>
              <p:cNvSpPr/>
              <p:nvPr/>
            </p:nvSpPr>
            <p:spPr>
              <a:xfrm>
                <a:off x="9570394" y="431820"/>
                <a:ext cx="149461" cy="131963"/>
              </a:xfrm>
              <a:custGeom>
                <a:avLst/>
                <a:gdLst>
                  <a:gd name="connsiteX0" fmla="*/ 121210 w 149461"/>
                  <a:gd name="connsiteY0" fmla="*/ 131964 h 131963"/>
                  <a:gd name="connsiteX1" fmla="*/ 149462 w 149461"/>
                  <a:gd name="connsiteY1" fmla="*/ 68534 h 131963"/>
                  <a:gd name="connsiteX2" fmla="*/ 43198 w 149461"/>
                  <a:gd name="connsiteY2" fmla="*/ 0 h 131963"/>
                  <a:gd name="connsiteX3" fmla="*/ 0 w 149461"/>
                  <a:gd name="connsiteY3" fmla="*/ 52676 h 131963"/>
                  <a:gd name="connsiteX4" fmla="*/ 121210 w 149461"/>
                  <a:gd name="connsiteY4" fmla="*/ 131964 h 131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461" h="131963">
                    <a:moveTo>
                      <a:pt x="121210" y="131964"/>
                    </a:moveTo>
                    <a:lnTo>
                      <a:pt x="149462" y="68534"/>
                    </a:lnTo>
                    <a:lnTo>
                      <a:pt x="43198" y="0"/>
                    </a:lnTo>
                    <a:lnTo>
                      <a:pt x="0" y="52676"/>
                    </a:lnTo>
                    <a:cubicBezTo>
                      <a:pt x="10936" y="79288"/>
                      <a:pt x="41558" y="126131"/>
                      <a:pt x="121210" y="1319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1E9056A5-51EF-4797-A0DF-0CD399E2B85A}"/>
                  </a:ext>
                </a:extLst>
              </p:cNvPr>
              <p:cNvSpPr/>
              <p:nvPr/>
            </p:nvSpPr>
            <p:spPr>
              <a:xfrm>
                <a:off x="9353309" y="694472"/>
                <a:ext cx="224739" cy="192477"/>
              </a:xfrm>
              <a:custGeom>
                <a:avLst/>
                <a:gdLst>
                  <a:gd name="connsiteX0" fmla="*/ 195030 w 224739"/>
                  <a:gd name="connsiteY0" fmla="*/ 192478 h 192477"/>
                  <a:gd name="connsiteX1" fmla="*/ 195394 w 224739"/>
                  <a:gd name="connsiteY1" fmla="*/ 191749 h 192477"/>
                  <a:gd name="connsiteX2" fmla="*/ 224739 w 224739"/>
                  <a:gd name="connsiteY2" fmla="*/ 125584 h 192477"/>
                  <a:gd name="connsiteX3" fmla="*/ 44292 w 224739"/>
                  <a:gd name="connsiteY3" fmla="*/ 0 h 192477"/>
                  <a:gd name="connsiteX4" fmla="*/ 0 w 224739"/>
                  <a:gd name="connsiteY4" fmla="*/ 53770 h 192477"/>
                  <a:gd name="connsiteX5" fmla="*/ 195030 w 224739"/>
                  <a:gd name="connsiteY5" fmla="*/ 192478 h 192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739" h="192477">
                    <a:moveTo>
                      <a:pt x="195030" y="192478"/>
                    </a:moveTo>
                    <a:cubicBezTo>
                      <a:pt x="195212" y="192113"/>
                      <a:pt x="195212" y="191931"/>
                      <a:pt x="195394" y="191749"/>
                    </a:cubicBezTo>
                    <a:lnTo>
                      <a:pt x="224739" y="125584"/>
                    </a:lnTo>
                    <a:cubicBezTo>
                      <a:pt x="98973" y="115742"/>
                      <a:pt x="57051" y="36636"/>
                      <a:pt x="44292" y="0"/>
                    </a:cubicBezTo>
                    <a:lnTo>
                      <a:pt x="0" y="53770"/>
                    </a:lnTo>
                    <a:cubicBezTo>
                      <a:pt x="10571" y="88766"/>
                      <a:pt x="52312" y="182635"/>
                      <a:pt x="195030" y="1924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1FBC521-FAC7-4AE2-A187-8DEFCBE19582}"/>
                </a:ext>
              </a:extLst>
            </p:cNvPr>
            <p:cNvSpPr/>
            <p:nvPr/>
          </p:nvSpPr>
          <p:spPr>
            <a:xfrm>
              <a:off x="9326541" y="421978"/>
              <a:ext cx="400605" cy="501474"/>
            </a:xfrm>
            <a:custGeom>
              <a:avLst/>
              <a:gdLst>
                <a:gd name="connsiteX0" fmla="*/ 221980 w 400605"/>
                <a:gd name="connsiteY0" fmla="*/ 473903 h 501474"/>
                <a:gd name="connsiteX1" fmla="*/ 400606 w 400605"/>
                <a:gd name="connsiteY1" fmla="*/ 71450 h 501474"/>
                <a:gd name="connsiteX2" fmla="*/ 289785 w 400605"/>
                <a:gd name="connsiteY2" fmla="*/ 0 h 501474"/>
                <a:gd name="connsiteX3" fmla="*/ 197556 w 400605"/>
                <a:gd name="connsiteY3" fmla="*/ 112096 h 501474"/>
                <a:gd name="connsiteX4" fmla="*/ 279213 w 400605"/>
                <a:gd name="connsiteY4" fmla="*/ 34631 h 501474"/>
                <a:gd name="connsiteX5" fmla="*/ 345742 w 400605"/>
                <a:gd name="connsiteY5" fmla="*/ 83298 h 501474"/>
                <a:gd name="connsiteX6" fmla="*/ 67233 w 400605"/>
                <a:gd name="connsiteY6" fmla="*/ 432893 h 501474"/>
                <a:gd name="connsiteX7" fmla="*/ 16379 w 400605"/>
                <a:gd name="connsiteY7" fmla="*/ 332279 h 501474"/>
                <a:gd name="connsiteX8" fmla="*/ 16379 w 400605"/>
                <a:gd name="connsiteY8" fmla="*/ 332279 h 501474"/>
                <a:gd name="connsiteX9" fmla="*/ 10182 w 400605"/>
                <a:gd name="connsiteY9" fmla="*/ 339935 h 501474"/>
                <a:gd name="connsiteX10" fmla="*/ 5625 w 400605"/>
                <a:gd name="connsiteY10" fmla="*/ 345585 h 501474"/>
                <a:gd name="connsiteX11" fmla="*/ 76893 w 400605"/>
                <a:gd name="connsiteY11" fmla="*/ 468253 h 501474"/>
                <a:gd name="connsiteX12" fmla="*/ 217970 w 400605"/>
                <a:gd name="connsiteY12" fmla="*/ 482652 h 501474"/>
                <a:gd name="connsiteX13" fmla="*/ 221980 w 400605"/>
                <a:gd name="connsiteY13" fmla="*/ 473903 h 501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605" h="501474">
                  <a:moveTo>
                    <a:pt x="221980" y="473903"/>
                  </a:moveTo>
                  <a:lnTo>
                    <a:pt x="400606" y="71450"/>
                  </a:lnTo>
                  <a:lnTo>
                    <a:pt x="289785" y="0"/>
                  </a:lnTo>
                  <a:lnTo>
                    <a:pt x="197556" y="112096"/>
                  </a:lnTo>
                  <a:lnTo>
                    <a:pt x="279213" y="34631"/>
                  </a:lnTo>
                  <a:cubicBezTo>
                    <a:pt x="279213" y="34631"/>
                    <a:pt x="297622" y="66529"/>
                    <a:pt x="345742" y="83298"/>
                  </a:cubicBezTo>
                  <a:cubicBezTo>
                    <a:pt x="219429" y="365270"/>
                    <a:pt x="151441" y="494318"/>
                    <a:pt x="67233" y="432893"/>
                  </a:cubicBezTo>
                  <a:cubicBezTo>
                    <a:pt x="-2577" y="382039"/>
                    <a:pt x="8359" y="341210"/>
                    <a:pt x="16379" y="332279"/>
                  </a:cubicBezTo>
                  <a:lnTo>
                    <a:pt x="16379" y="332279"/>
                  </a:lnTo>
                  <a:lnTo>
                    <a:pt x="10182" y="339935"/>
                  </a:lnTo>
                  <a:cubicBezTo>
                    <a:pt x="8541" y="341575"/>
                    <a:pt x="6901" y="343398"/>
                    <a:pt x="5625" y="345585"/>
                  </a:cubicBezTo>
                  <a:cubicBezTo>
                    <a:pt x="-13696" y="375477"/>
                    <a:pt x="18384" y="430341"/>
                    <a:pt x="76893" y="468253"/>
                  </a:cubicBezTo>
                  <a:cubicBezTo>
                    <a:pt x="135584" y="506165"/>
                    <a:pt x="198649" y="512545"/>
                    <a:pt x="217970" y="482652"/>
                  </a:cubicBezTo>
                  <a:cubicBezTo>
                    <a:pt x="219793" y="479736"/>
                    <a:pt x="220887" y="476820"/>
                    <a:pt x="221980" y="473903"/>
                  </a:cubicBezTo>
                  <a:close/>
                </a:path>
              </a:pathLst>
            </a:custGeom>
            <a:solidFill>
              <a:srgbClr val="D0D0D0"/>
            </a:solidFill>
            <a:ln w="182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7" name="Graphic 2">
              <a:extLst>
                <a:ext uri="{FF2B5EF4-FFF2-40B4-BE49-F238E27FC236}">
                  <a16:creationId xmlns:a16="http://schemas.microsoft.com/office/drawing/2014/main" id="{11349DB6-0162-4A8D-8110-85A5A062DFBA}"/>
                </a:ext>
              </a:extLst>
            </p:cNvPr>
            <p:cNvGrpSpPr/>
            <p:nvPr/>
          </p:nvGrpSpPr>
          <p:grpSpPr>
            <a:xfrm>
              <a:off x="9612501" y="415973"/>
              <a:ext cx="118469" cy="83432"/>
              <a:chOff x="9612501" y="415973"/>
              <a:chExt cx="118469" cy="83432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09927E39-E3A5-4CD5-BBC0-5E388B8FF060}"/>
                  </a:ext>
                </a:extLst>
              </p:cNvPr>
              <p:cNvSpPr/>
              <p:nvPr/>
            </p:nvSpPr>
            <p:spPr>
              <a:xfrm>
                <a:off x="9615493" y="418893"/>
                <a:ext cx="112481" cy="77618"/>
              </a:xfrm>
              <a:custGeom>
                <a:avLst/>
                <a:gdLst>
                  <a:gd name="connsiteX0" fmla="*/ 111654 w 112481"/>
                  <a:gd name="connsiteY0" fmla="*/ 74534 h 77618"/>
                  <a:gd name="connsiteX1" fmla="*/ 46583 w 112481"/>
                  <a:gd name="connsiteY1" fmla="*/ 53756 h 77618"/>
                  <a:gd name="connsiteX2" fmla="*/ 833 w 112481"/>
                  <a:gd name="connsiteY2" fmla="*/ 3084 h 77618"/>
                  <a:gd name="connsiteX3" fmla="*/ 65904 w 112481"/>
                  <a:gd name="connsiteY3" fmla="*/ 23863 h 77618"/>
                  <a:gd name="connsiteX4" fmla="*/ 111654 w 112481"/>
                  <a:gd name="connsiteY4" fmla="*/ 74534 h 7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481" h="77618">
                    <a:moveTo>
                      <a:pt x="111654" y="74534"/>
                    </a:moveTo>
                    <a:cubicBezTo>
                      <a:pt x="106368" y="82919"/>
                      <a:pt x="77204" y="73623"/>
                      <a:pt x="46583" y="53756"/>
                    </a:cubicBezTo>
                    <a:cubicBezTo>
                      <a:pt x="15962" y="34070"/>
                      <a:pt x="-4453" y="11287"/>
                      <a:pt x="833" y="3084"/>
                    </a:cubicBezTo>
                    <a:cubicBezTo>
                      <a:pt x="6119" y="-5300"/>
                      <a:pt x="35282" y="3996"/>
                      <a:pt x="65904" y="23863"/>
                    </a:cubicBezTo>
                    <a:cubicBezTo>
                      <a:pt x="96343" y="43548"/>
                      <a:pt x="116939" y="66150"/>
                      <a:pt x="111654" y="74534"/>
                    </a:cubicBezTo>
                    <a:close/>
                  </a:path>
                </a:pathLst>
              </a:custGeom>
              <a:solidFill>
                <a:srgbClr val="FD661D"/>
              </a:solidFill>
              <a:ln w="18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009E9E1C-AA35-4C3B-A888-F69BCD4805A4}"/>
                  </a:ext>
                </a:extLst>
              </p:cNvPr>
              <p:cNvSpPr/>
              <p:nvPr/>
            </p:nvSpPr>
            <p:spPr>
              <a:xfrm>
                <a:off x="9612501" y="415973"/>
                <a:ext cx="118469" cy="83432"/>
              </a:xfrm>
              <a:custGeom>
                <a:avLst/>
                <a:gdLst>
                  <a:gd name="connsiteX0" fmla="*/ 47934 w 118469"/>
                  <a:gd name="connsiteY0" fmla="*/ 59228 h 83432"/>
                  <a:gd name="connsiteX1" fmla="*/ 1273 w 118469"/>
                  <a:gd name="connsiteY1" fmla="*/ 4365 h 83432"/>
                  <a:gd name="connsiteX2" fmla="*/ 70536 w 118469"/>
                  <a:gd name="connsiteY2" fmla="*/ 24232 h 83432"/>
                  <a:gd name="connsiteX3" fmla="*/ 117197 w 118469"/>
                  <a:gd name="connsiteY3" fmla="*/ 79096 h 83432"/>
                  <a:gd name="connsiteX4" fmla="*/ 47934 w 118469"/>
                  <a:gd name="connsiteY4" fmla="*/ 59228 h 83432"/>
                  <a:gd name="connsiteX5" fmla="*/ 67255 w 118469"/>
                  <a:gd name="connsiteY5" fmla="*/ 29153 h 83432"/>
                  <a:gd name="connsiteX6" fmla="*/ 6377 w 118469"/>
                  <a:gd name="connsiteY6" fmla="*/ 7463 h 83432"/>
                  <a:gd name="connsiteX7" fmla="*/ 51215 w 118469"/>
                  <a:gd name="connsiteY7" fmla="*/ 54124 h 83432"/>
                  <a:gd name="connsiteX8" fmla="*/ 112276 w 118469"/>
                  <a:gd name="connsiteY8" fmla="*/ 75815 h 83432"/>
                  <a:gd name="connsiteX9" fmla="*/ 67255 w 118469"/>
                  <a:gd name="connsiteY9" fmla="*/ 29153 h 83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8469" h="83432">
                    <a:moveTo>
                      <a:pt x="47934" y="59228"/>
                    </a:moveTo>
                    <a:cubicBezTo>
                      <a:pt x="19135" y="40636"/>
                      <a:pt x="-6018" y="15848"/>
                      <a:pt x="1273" y="4365"/>
                    </a:cubicBezTo>
                    <a:cubicBezTo>
                      <a:pt x="8746" y="-7118"/>
                      <a:pt x="41737" y="5641"/>
                      <a:pt x="70536" y="24232"/>
                    </a:cubicBezTo>
                    <a:cubicBezTo>
                      <a:pt x="99335" y="42824"/>
                      <a:pt x="124488" y="67613"/>
                      <a:pt x="117197" y="79096"/>
                    </a:cubicBezTo>
                    <a:cubicBezTo>
                      <a:pt x="109724" y="90579"/>
                      <a:pt x="76733" y="77637"/>
                      <a:pt x="47934" y="59228"/>
                    </a:cubicBezTo>
                    <a:close/>
                    <a:moveTo>
                      <a:pt x="67255" y="29153"/>
                    </a:moveTo>
                    <a:cubicBezTo>
                      <a:pt x="34993" y="8375"/>
                      <a:pt x="9657" y="2360"/>
                      <a:pt x="6377" y="7463"/>
                    </a:cubicBezTo>
                    <a:cubicBezTo>
                      <a:pt x="3096" y="12567"/>
                      <a:pt x="18953" y="33346"/>
                      <a:pt x="51215" y="54124"/>
                    </a:cubicBezTo>
                    <a:cubicBezTo>
                      <a:pt x="83477" y="74903"/>
                      <a:pt x="108995" y="80918"/>
                      <a:pt x="112276" y="75815"/>
                    </a:cubicBezTo>
                    <a:cubicBezTo>
                      <a:pt x="115374" y="70711"/>
                      <a:pt x="99517" y="49932"/>
                      <a:pt x="67255" y="29153"/>
                    </a:cubicBezTo>
                    <a:close/>
                  </a:path>
                </a:pathLst>
              </a:custGeom>
              <a:solidFill>
                <a:srgbClr val="B24F1D"/>
              </a:solidFill>
              <a:ln w="18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ECE0F54-518B-4C51-83BD-E25CF1BB53A6}"/>
                </a:ext>
              </a:extLst>
            </p:cNvPr>
            <p:cNvSpPr/>
            <p:nvPr/>
          </p:nvSpPr>
          <p:spPr>
            <a:xfrm>
              <a:off x="9630327" y="429834"/>
              <a:ext cx="68776" cy="47743"/>
            </a:xfrm>
            <a:custGeom>
              <a:avLst/>
              <a:gdLst>
                <a:gd name="connsiteX0" fmla="*/ 68202 w 68776"/>
                <a:gd name="connsiteY0" fmla="*/ 45731 h 47743"/>
                <a:gd name="connsiteX1" fmla="*/ 28285 w 68776"/>
                <a:gd name="connsiteY1" fmla="*/ 33336 h 47743"/>
                <a:gd name="connsiteX2" fmla="*/ 580 w 68776"/>
                <a:gd name="connsiteY2" fmla="*/ 1986 h 47743"/>
                <a:gd name="connsiteX3" fmla="*/ 40498 w 68776"/>
                <a:gd name="connsiteY3" fmla="*/ 14380 h 47743"/>
                <a:gd name="connsiteX4" fmla="*/ 68202 w 68776"/>
                <a:gd name="connsiteY4" fmla="*/ 45731 h 4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776" h="47743">
                  <a:moveTo>
                    <a:pt x="68202" y="45731"/>
                  </a:moveTo>
                  <a:cubicBezTo>
                    <a:pt x="64739" y="51017"/>
                    <a:pt x="46877" y="45548"/>
                    <a:pt x="28285" y="33336"/>
                  </a:cubicBezTo>
                  <a:cubicBezTo>
                    <a:pt x="9511" y="21307"/>
                    <a:pt x="-2883" y="7272"/>
                    <a:pt x="580" y="1986"/>
                  </a:cubicBezTo>
                  <a:cubicBezTo>
                    <a:pt x="3861" y="-3300"/>
                    <a:pt x="21906" y="2350"/>
                    <a:pt x="40498" y="14380"/>
                  </a:cubicBezTo>
                  <a:cubicBezTo>
                    <a:pt x="59089" y="26592"/>
                    <a:pt x="71666" y="40627"/>
                    <a:pt x="68202" y="45731"/>
                  </a:cubicBezTo>
                  <a:close/>
                </a:path>
              </a:pathLst>
            </a:custGeom>
            <a:solidFill>
              <a:srgbClr val="FD661D">
                <a:alpha val="80000"/>
              </a:srgbClr>
            </a:solidFill>
            <a:ln w="182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55C0B01-578C-4C1B-8EEF-59DE3FC6DD4E}"/>
                </a:ext>
              </a:extLst>
            </p:cNvPr>
            <p:cNvSpPr/>
            <p:nvPr/>
          </p:nvSpPr>
          <p:spPr>
            <a:xfrm>
              <a:off x="9237750" y="718866"/>
              <a:ext cx="135426" cy="181025"/>
            </a:xfrm>
            <a:custGeom>
              <a:avLst/>
              <a:gdLst>
                <a:gd name="connsiteX0" fmla="*/ 0 w 135426"/>
                <a:gd name="connsiteY0" fmla="*/ 1671 h 181025"/>
                <a:gd name="connsiteX1" fmla="*/ 11847 w 135426"/>
                <a:gd name="connsiteY1" fmla="*/ 578 h 181025"/>
                <a:gd name="connsiteX2" fmla="*/ 43380 w 135426"/>
                <a:gd name="connsiteY2" fmla="*/ 578 h 181025"/>
                <a:gd name="connsiteX3" fmla="*/ 64524 w 135426"/>
                <a:gd name="connsiteY3" fmla="*/ 4223 h 181025"/>
                <a:gd name="connsiteX4" fmla="*/ 75278 w 135426"/>
                <a:gd name="connsiteY4" fmla="*/ 10785 h 181025"/>
                <a:gd name="connsiteX5" fmla="*/ 77647 w 135426"/>
                <a:gd name="connsiteY5" fmla="*/ 17893 h 181025"/>
                <a:gd name="connsiteX6" fmla="*/ 75278 w 135426"/>
                <a:gd name="connsiteY6" fmla="*/ 24637 h 181025"/>
                <a:gd name="connsiteX7" fmla="*/ 71268 w 135426"/>
                <a:gd name="connsiteY7" fmla="*/ 29923 h 181025"/>
                <a:gd name="connsiteX8" fmla="*/ 67805 w 135426"/>
                <a:gd name="connsiteY8" fmla="*/ 34844 h 181025"/>
                <a:gd name="connsiteX9" fmla="*/ 64888 w 135426"/>
                <a:gd name="connsiteY9" fmla="*/ 39948 h 181025"/>
                <a:gd name="connsiteX10" fmla="*/ 62883 w 135426"/>
                <a:gd name="connsiteY10" fmla="*/ 45416 h 181025"/>
                <a:gd name="connsiteX11" fmla="*/ 61425 w 135426"/>
                <a:gd name="connsiteY11" fmla="*/ 51249 h 181025"/>
                <a:gd name="connsiteX12" fmla="*/ 60878 w 135426"/>
                <a:gd name="connsiteY12" fmla="*/ 57446 h 181025"/>
                <a:gd name="connsiteX13" fmla="*/ 60878 w 135426"/>
                <a:gd name="connsiteY13" fmla="*/ 63643 h 181025"/>
                <a:gd name="connsiteX14" fmla="*/ 61243 w 135426"/>
                <a:gd name="connsiteY14" fmla="*/ 69840 h 181025"/>
                <a:gd name="connsiteX15" fmla="*/ 67258 w 135426"/>
                <a:gd name="connsiteY15" fmla="*/ 94265 h 181025"/>
                <a:gd name="connsiteX16" fmla="*/ 69445 w 135426"/>
                <a:gd name="connsiteY16" fmla="*/ 100097 h 181025"/>
                <a:gd name="connsiteX17" fmla="*/ 72179 w 135426"/>
                <a:gd name="connsiteY17" fmla="*/ 105748 h 181025"/>
                <a:gd name="connsiteX18" fmla="*/ 77829 w 135426"/>
                <a:gd name="connsiteY18" fmla="*/ 116502 h 181025"/>
                <a:gd name="connsiteX19" fmla="*/ 84026 w 135426"/>
                <a:gd name="connsiteY19" fmla="*/ 126527 h 181025"/>
                <a:gd name="connsiteX20" fmla="*/ 90406 w 135426"/>
                <a:gd name="connsiteY20" fmla="*/ 135822 h 181025"/>
                <a:gd name="connsiteX21" fmla="*/ 103530 w 135426"/>
                <a:gd name="connsiteY21" fmla="*/ 151862 h 181025"/>
                <a:gd name="connsiteX22" fmla="*/ 115924 w 135426"/>
                <a:gd name="connsiteY22" fmla="*/ 164439 h 181025"/>
                <a:gd name="connsiteX23" fmla="*/ 126131 w 135426"/>
                <a:gd name="connsiteY23" fmla="*/ 173552 h 181025"/>
                <a:gd name="connsiteX24" fmla="*/ 135427 w 135426"/>
                <a:gd name="connsiteY24" fmla="*/ 181025 h 181025"/>
                <a:gd name="connsiteX25" fmla="*/ 125402 w 135426"/>
                <a:gd name="connsiteY25" fmla="*/ 174464 h 181025"/>
                <a:gd name="connsiteX26" fmla="*/ 114466 w 135426"/>
                <a:gd name="connsiteY26" fmla="*/ 166262 h 181025"/>
                <a:gd name="connsiteX27" fmla="*/ 101160 w 135426"/>
                <a:gd name="connsiteY27" fmla="*/ 154414 h 181025"/>
                <a:gd name="connsiteX28" fmla="*/ 86943 w 135426"/>
                <a:gd name="connsiteY28" fmla="*/ 138556 h 181025"/>
                <a:gd name="connsiteX29" fmla="*/ 79835 w 135426"/>
                <a:gd name="connsiteY29" fmla="*/ 129443 h 181025"/>
                <a:gd name="connsiteX30" fmla="*/ 73273 w 135426"/>
                <a:gd name="connsiteY30" fmla="*/ 119236 h 181025"/>
                <a:gd name="connsiteX31" fmla="*/ 67258 w 135426"/>
                <a:gd name="connsiteY31" fmla="*/ 108299 h 181025"/>
                <a:gd name="connsiteX32" fmla="*/ 64524 w 135426"/>
                <a:gd name="connsiteY32" fmla="*/ 102467 h 181025"/>
                <a:gd name="connsiteX33" fmla="*/ 62154 w 135426"/>
                <a:gd name="connsiteY33" fmla="*/ 96452 h 181025"/>
                <a:gd name="connsiteX34" fmla="*/ 55410 w 135426"/>
                <a:gd name="connsiteY34" fmla="*/ 70934 h 181025"/>
                <a:gd name="connsiteX35" fmla="*/ 55046 w 135426"/>
                <a:gd name="connsiteY35" fmla="*/ 64190 h 181025"/>
                <a:gd name="connsiteX36" fmla="*/ 55228 w 135426"/>
                <a:gd name="connsiteY36" fmla="*/ 57446 h 181025"/>
                <a:gd name="connsiteX37" fmla="*/ 55957 w 135426"/>
                <a:gd name="connsiteY37" fmla="*/ 50702 h 181025"/>
                <a:gd name="connsiteX38" fmla="*/ 57598 w 135426"/>
                <a:gd name="connsiteY38" fmla="*/ 44140 h 181025"/>
                <a:gd name="connsiteX39" fmla="*/ 60149 w 135426"/>
                <a:gd name="connsiteY39" fmla="*/ 37761 h 181025"/>
                <a:gd name="connsiteX40" fmla="*/ 63430 w 135426"/>
                <a:gd name="connsiteY40" fmla="*/ 31928 h 181025"/>
                <a:gd name="connsiteX41" fmla="*/ 67258 w 135426"/>
                <a:gd name="connsiteY41" fmla="*/ 26825 h 181025"/>
                <a:gd name="connsiteX42" fmla="*/ 70721 w 135426"/>
                <a:gd name="connsiteY42" fmla="*/ 22450 h 181025"/>
                <a:gd name="connsiteX43" fmla="*/ 72361 w 135426"/>
                <a:gd name="connsiteY43" fmla="*/ 17893 h 181025"/>
                <a:gd name="connsiteX44" fmla="*/ 71268 w 135426"/>
                <a:gd name="connsiteY44" fmla="*/ 14066 h 181025"/>
                <a:gd name="connsiteX45" fmla="*/ 63065 w 135426"/>
                <a:gd name="connsiteY45" fmla="*/ 8597 h 181025"/>
                <a:gd name="connsiteX46" fmla="*/ 43016 w 135426"/>
                <a:gd name="connsiteY46" fmla="*/ 4223 h 181025"/>
                <a:gd name="connsiteX47" fmla="*/ 11847 w 135426"/>
                <a:gd name="connsiteY47" fmla="*/ 2036 h 181025"/>
                <a:gd name="connsiteX48" fmla="*/ 0 w 135426"/>
                <a:gd name="connsiteY48" fmla="*/ 1671 h 1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35426" h="181025">
                  <a:moveTo>
                    <a:pt x="0" y="1671"/>
                  </a:moveTo>
                  <a:cubicBezTo>
                    <a:pt x="0" y="1671"/>
                    <a:pt x="4374" y="1124"/>
                    <a:pt x="11847" y="578"/>
                  </a:cubicBezTo>
                  <a:cubicBezTo>
                    <a:pt x="19321" y="213"/>
                    <a:pt x="30257" y="-516"/>
                    <a:pt x="43380" y="578"/>
                  </a:cubicBezTo>
                  <a:cubicBezTo>
                    <a:pt x="49942" y="1124"/>
                    <a:pt x="57051" y="2036"/>
                    <a:pt x="64524" y="4223"/>
                  </a:cubicBezTo>
                  <a:cubicBezTo>
                    <a:pt x="68169" y="5499"/>
                    <a:pt x="72179" y="6957"/>
                    <a:pt x="75278" y="10785"/>
                  </a:cubicBezTo>
                  <a:cubicBezTo>
                    <a:pt x="76918" y="12607"/>
                    <a:pt x="77647" y="15342"/>
                    <a:pt x="77647" y="17893"/>
                  </a:cubicBezTo>
                  <a:cubicBezTo>
                    <a:pt x="77283" y="20445"/>
                    <a:pt x="76553" y="22815"/>
                    <a:pt x="75278" y="24637"/>
                  </a:cubicBezTo>
                  <a:cubicBezTo>
                    <a:pt x="74184" y="26642"/>
                    <a:pt x="72726" y="28283"/>
                    <a:pt x="71268" y="29923"/>
                  </a:cubicBezTo>
                  <a:cubicBezTo>
                    <a:pt x="70174" y="31564"/>
                    <a:pt x="68898" y="33204"/>
                    <a:pt x="67805" y="34844"/>
                  </a:cubicBezTo>
                  <a:cubicBezTo>
                    <a:pt x="66346" y="36485"/>
                    <a:pt x="65799" y="38308"/>
                    <a:pt x="64888" y="39948"/>
                  </a:cubicBezTo>
                  <a:cubicBezTo>
                    <a:pt x="64159" y="41771"/>
                    <a:pt x="63065" y="43411"/>
                    <a:pt x="62883" y="45416"/>
                  </a:cubicBezTo>
                  <a:lnTo>
                    <a:pt x="61425" y="51249"/>
                  </a:lnTo>
                  <a:cubicBezTo>
                    <a:pt x="61243" y="53254"/>
                    <a:pt x="61061" y="55259"/>
                    <a:pt x="60878" y="57446"/>
                  </a:cubicBezTo>
                  <a:cubicBezTo>
                    <a:pt x="60514" y="59451"/>
                    <a:pt x="60696" y="61638"/>
                    <a:pt x="60878" y="63643"/>
                  </a:cubicBezTo>
                  <a:cubicBezTo>
                    <a:pt x="61061" y="65648"/>
                    <a:pt x="61061" y="67835"/>
                    <a:pt x="61243" y="69840"/>
                  </a:cubicBezTo>
                  <a:cubicBezTo>
                    <a:pt x="62519" y="78043"/>
                    <a:pt x="64159" y="86427"/>
                    <a:pt x="67258" y="94265"/>
                  </a:cubicBezTo>
                  <a:lnTo>
                    <a:pt x="69445" y="100097"/>
                  </a:lnTo>
                  <a:cubicBezTo>
                    <a:pt x="70356" y="101920"/>
                    <a:pt x="71268" y="103743"/>
                    <a:pt x="72179" y="105748"/>
                  </a:cubicBezTo>
                  <a:cubicBezTo>
                    <a:pt x="73819" y="109575"/>
                    <a:pt x="75825" y="113038"/>
                    <a:pt x="77829" y="116502"/>
                  </a:cubicBezTo>
                  <a:cubicBezTo>
                    <a:pt x="79652" y="119965"/>
                    <a:pt x="81839" y="123246"/>
                    <a:pt x="84026" y="126527"/>
                  </a:cubicBezTo>
                  <a:cubicBezTo>
                    <a:pt x="86032" y="129807"/>
                    <a:pt x="88219" y="132906"/>
                    <a:pt x="90406" y="135822"/>
                  </a:cubicBezTo>
                  <a:cubicBezTo>
                    <a:pt x="94598" y="141837"/>
                    <a:pt x="99337" y="146941"/>
                    <a:pt x="103530" y="151862"/>
                  </a:cubicBezTo>
                  <a:cubicBezTo>
                    <a:pt x="108086" y="156419"/>
                    <a:pt x="112096" y="160793"/>
                    <a:pt x="115924" y="164439"/>
                  </a:cubicBezTo>
                  <a:cubicBezTo>
                    <a:pt x="119752" y="167902"/>
                    <a:pt x="123033" y="171183"/>
                    <a:pt x="126131" y="173552"/>
                  </a:cubicBezTo>
                  <a:cubicBezTo>
                    <a:pt x="132146" y="178291"/>
                    <a:pt x="135427" y="181025"/>
                    <a:pt x="135427" y="181025"/>
                  </a:cubicBezTo>
                  <a:cubicBezTo>
                    <a:pt x="135427" y="181025"/>
                    <a:pt x="131782" y="178656"/>
                    <a:pt x="125402" y="174464"/>
                  </a:cubicBezTo>
                  <a:cubicBezTo>
                    <a:pt x="122121" y="172459"/>
                    <a:pt x="118658" y="169360"/>
                    <a:pt x="114466" y="166262"/>
                  </a:cubicBezTo>
                  <a:cubicBezTo>
                    <a:pt x="110273" y="162981"/>
                    <a:pt x="105899" y="158788"/>
                    <a:pt x="101160" y="154414"/>
                  </a:cubicBezTo>
                  <a:cubicBezTo>
                    <a:pt x="96603" y="149675"/>
                    <a:pt x="91682" y="144571"/>
                    <a:pt x="86943" y="138556"/>
                  </a:cubicBezTo>
                  <a:cubicBezTo>
                    <a:pt x="84391" y="135640"/>
                    <a:pt x="82204" y="132541"/>
                    <a:pt x="79835" y="129443"/>
                  </a:cubicBezTo>
                  <a:cubicBezTo>
                    <a:pt x="77465" y="126344"/>
                    <a:pt x="75278" y="122881"/>
                    <a:pt x="73273" y="119236"/>
                  </a:cubicBezTo>
                  <a:cubicBezTo>
                    <a:pt x="71085" y="115773"/>
                    <a:pt x="69081" y="112127"/>
                    <a:pt x="67258" y="108299"/>
                  </a:cubicBezTo>
                  <a:cubicBezTo>
                    <a:pt x="66346" y="106295"/>
                    <a:pt x="65435" y="104472"/>
                    <a:pt x="64524" y="102467"/>
                  </a:cubicBezTo>
                  <a:lnTo>
                    <a:pt x="62154" y="96452"/>
                  </a:lnTo>
                  <a:cubicBezTo>
                    <a:pt x="58874" y="88432"/>
                    <a:pt x="56686" y="79683"/>
                    <a:pt x="55410" y="70934"/>
                  </a:cubicBezTo>
                  <a:cubicBezTo>
                    <a:pt x="55228" y="68747"/>
                    <a:pt x="55228" y="66377"/>
                    <a:pt x="55046" y="64190"/>
                  </a:cubicBezTo>
                  <a:cubicBezTo>
                    <a:pt x="54864" y="61821"/>
                    <a:pt x="54864" y="59633"/>
                    <a:pt x="55228" y="57446"/>
                  </a:cubicBezTo>
                  <a:cubicBezTo>
                    <a:pt x="55410" y="55259"/>
                    <a:pt x="55592" y="52889"/>
                    <a:pt x="55957" y="50702"/>
                  </a:cubicBezTo>
                  <a:lnTo>
                    <a:pt x="57598" y="44140"/>
                  </a:lnTo>
                  <a:cubicBezTo>
                    <a:pt x="57962" y="41953"/>
                    <a:pt x="59238" y="39766"/>
                    <a:pt x="60149" y="37761"/>
                  </a:cubicBezTo>
                  <a:cubicBezTo>
                    <a:pt x="61243" y="35756"/>
                    <a:pt x="62154" y="33569"/>
                    <a:pt x="63430" y="31928"/>
                  </a:cubicBezTo>
                  <a:cubicBezTo>
                    <a:pt x="64706" y="30288"/>
                    <a:pt x="65982" y="28465"/>
                    <a:pt x="67258" y="26825"/>
                  </a:cubicBezTo>
                  <a:cubicBezTo>
                    <a:pt x="68534" y="25366"/>
                    <a:pt x="69809" y="23908"/>
                    <a:pt x="70721" y="22450"/>
                  </a:cubicBezTo>
                  <a:cubicBezTo>
                    <a:pt x="71632" y="20992"/>
                    <a:pt x="72179" y="19351"/>
                    <a:pt x="72361" y="17893"/>
                  </a:cubicBezTo>
                  <a:cubicBezTo>
                    <a:pt x="72361" y="16435"/>
                    <a:pt x="72179" y="15159"/>
                    <a:pt x="71268" y="14066"/>
                  </a:cubicBezTo>
                  <a:cubicBezTo>
                    <a:pt x="69627" y="11696"/>
                    <a:pt x="66164" y="9873"/>
                    <a:pt x="63065" y="8597"/>
                  </a:cubicBezTo>
                  <a:cubicBezTo>
                    <a:pt x="56322" y="6046"/>
                    <a:pt x="49395" y="4952"/>
                    <a:pt x="43016" y="4223"/>
                  </a:cubicBezTo>
                  <a:cubicBezTo>
                    <a:pt x="30257" y="2583"/>
                    <a:pt x="19321" y="2218"/>
                    <a:pt x="11847" y="2036"/>
                  </a:cubicBezTo>
                  <a:cubicBezTo>
                    <a:pt x="4374" y="1854"/>
                    <a:pt x="0" y="1671"/>
                    <a:pt x="0" y="167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182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D885D3DD-E186-4495-8FBA-BE7B8090FEAB}"/>
                </a:ext>
              </a:extLst>
            </p:cNvPr>
            <p:cNvSpPr/>
            <p:nvPr/>
          </p:nvSpPr>
          <p:spPr>
            <a:xfrm>
              <a:off x="9205306" y="737306"/>
              <a:ext cx="117199" cy="157117"/>
            </a:xfrm>
            <a:custGeom>
              <a:avLst/>
              <a:gdLst>
                <a:gd name="connsiteX0" fmla="*/ 0 w 117199"/>
                <a:gd name="connsiteY0" fmla="*/ 0 h 157117"/>
                <a:gd name="connsiteX1" fmla="*/ 5468 w 117199"/>
                <a:gd name="connsiteY1" fmla="*/ 6379 h 157117"/>
                <a:gd name="connsiteX2" fmla="*/ 19503 w 117199"/>
                <a:gd name="connsiteY2" fmla="*/ 23695 h 157117"/>
                <a:gd name="connsiteX3" fmla="*/ 38824 w 117199"/>
                <a:gd name="connsiteY3" fmla="*/ 48484 h 157117"/>
                <a:gd name="connsiteX4" fmla="*/ 60696 w 117199"/>
                <a:gd name="connsiteY4" fmla="*/ 77100 h 157117"/>
                <a:gd name="connsiteX5" fmla="*/ 82022 w 117199"/>
                <a:gd name="connsiteY5" fmla="*/ 106081 h 157117"/>
                <a:gd name="connsiteX6" fmla="*/ 100066 w 117199"/>
                <a:gd name="connsiteY6" fmla="*/ 131599 h 157117"/>
                <a:gd name="connsiteX7" fmla="*/ 112643 w 117199"/>
                <a:gd name="connsiteY7" fmla="*/ 150009 h 157117"/>
                <a:gd name="connsiteX8" fmla="*/ 117200 w 117199"/>
                <a:gd name="connsiteY8" fmla="*/ 157117 h 157117"/>
                <a:gd name="connsiteX9" fmla="*/ 111732 w 117199"/>
                <a:gd name="connsiteY9" fmla="*/ 150738 h 157117"/>
                <a:gd name="connsiteX10" fmla="*/ 97515 w 117199"/>
                <a:gd name="connsiteY10" fmla="*/ 133604 h 157117"/>
                <a:gd name="connsiteX11" fmla="*/ 77829 w 117199"/>
                <a:gd name="connsiteY11" fmla="*/ 109180 h 157117"/>
                <a:gd name="connsiteX12" fmla="*/ 55775 w 117199"/>
                <a:gd name="connsiteY12" fmla="*/ 80746 h 157117"/>
                <a:gd name="connsiteX13" fmla="*/ 34449 w 117199"/>
                <a:gd name="connsiteY13" fmla="*/ 51765 h 157117"/>
                <a:gd name="connsiteX14" fmla="*/ 16769 w 117199"/>
                <a:gd name="connsiteY14" fmla="*/ 25882 h 157117"/>
                <a:gd name="connsiteX15" fmla="*/ 4557 w 117199"/>
                <a:gd name="connsiteY15" fmla="*/ 7291 h 157117"/>
                <a:gd name="connsiteX16" fmla="*/ 0 w 117199"/>
                <a:gd name="connsiteY16" fmla="*/ 0 h 157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199" h="157117">
                  <a:moveTo>
                    <a:pt x="0" y="0"/>
                  </a:moveTo>
                  <a:cubicBezTo>
                    <a:pt x="0" y="0"/>
                    <a:pt x="2005" y="2370"/>
                    <a:pt x="5468" y="6379"/>
                  </a:cubicBezTo>
                  <a:cubicBezTo>
                    <a:pt x="8749" y="10572"/>
                    <a:pt x="13853" y="16404"/>
                    <a:pt x="19503" y="23695"/>
                  </a:cubicBezTo>
                  <a:cubicBezTo>
                    <a:pt x="25153" y="30986"/>
                    <a:pt x="31897" y="39370"/>
                    <a:pt x="38824" y="48484"/>
                  </a:cubicBezTo>
                  <a:cubicBezTo>
                    <a:pt x="45750" y="57597"/>
                    <a:pt x="53223" y="67258"/>
                    <a:pt x="60696" y="77100"/>
                  </a:cubicBezTo>
                  <a:cubicBezTo>
                    <a:pt x="67987" y="86943"/>
                    <a:pt x="75278" y="96603"/>
                    <a:pt x="82022" y="106081"/>
                  </a:cubicBezTo>
                  <a:cubicBezTo>
                    <a:pt x="88766" y="115195"/>
                    <a:pt x="94780" y="124126"/>
                    <a:pt x="100066" y="131599"/>
                  </a:cubicBezTo>
                  <a:cubicBezTo>
                    <a:pt x="105352" y="139072"/>
                    <a:pt x="109545" y="145452"/>
                    <a:pt x="112643" y="150009"/>
                  </a:cubicBezTo>
                  <a:cubicBezTo>
                    <a:pt x="115559" y="154383"/>
                    <a:pt x="117200" y="157117"/>
                    <a:pt x="117200" y="157117"/>
                  </a:cubicBezTo>
                  <a:cubicBezTo>
                    <a:pt x="117200" y="157117"/>
                    <a:pt x="115195" y="154748"/>
                    <a:pt x="111732" y="150738"/>
                  </a:cubicBezTo>
                  <a:cubicBezTo>
                    <a:pt x="108269" y="146546"/>
                    <a:pt x="103165" y="140895"/>
                    <a:pt x="97515" y="133604"/>
                  </a:cubicBezTo>
                  <a:cubicBezTo>
                    <a:pt x="91865" y="126496"/>
                    <a:pt x="84938" y="118111"/>
                    <a:pt x="77829" y="109180"/>
                  </a:cubicBezTo>
                  <a:cubicBezTo>
                    <a:pt x="70721" y="100249"/>
                    <a:pt x="63248" y="90406"/>
                    <a:pt x="55775" y="80746"/>
                  </a:cubicBezTo>
                  <a:cubicBezTo>
                    <a:pt x="48484" y="70903"/>
                    <a:pt x="41011" y="61243"/>
                    <a:pt x="34449" y="51765"/>
                  </a:cubicBezTo>
                  <a:cubicBezTo>
                    <a:pt x="27887" y="42469"/>
                    <a:pt x="21872" y="33538"/>
                    <a:pt x="16769" y="25882"/>
                  </a:cubicBezTo>
                  <a:cubicBezTo>
                    <a:pt x="11483" y="18227"/>
                    <a:pt x="7473" y="11848"/>
                    <a:pt x="4557" y="7291"/>
                  </a:cubicBezTo>
                  <a:cubicBezTo>
                    <a:pt x="1458" y="255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182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42B2D35-0FC5-47E2-A6B1-150B14AEB20A}"/>
                </a:ext>
              </a:extLst>
            </p:cNvPr>
            <p:cNvSpPr/>
            <p:nvPr/>
          </p:nvSpPr>
          <p:spPr>
            <a:xfrm>
              <a:off x="9353856" y="477570"/>
              <a:ext cx="242419" cy="282519"/>
            </a:xfrm>
            <a:custGeom>
              <a:avLst/>
              <a:gdLst>
                <a:gd name="connsiteX0" fmla="*/ 242420 w 242419"/>
                <a:gd name="connsiteY0" fmla="*/ 0 h 282519"/>
                <a:gd name="connsiteX1" fmla="*/ 232395 w 242419"/>
                <a:gd name="connsiteY1" fmla="*/ 12577 h 282519"/>
                <a:gd name="connsiteX2" fmla="*/ 205784 w 242419"/>
                <a:gd name="connsiteY2" fmla="*/ 45203 h 282519"/>
                <a:gd name="connsiteX3" fmla="*/ 167689 w 242419"/>
                <a:gd name="connsiteY3" fmla="*/ 91135 h 282519"/>
                <a:gd name="connsiteX4" fmla="*/ 123397 w 242419"/>
                <a:gd name="connsiteY4" fmla="*/ 143265 h 282519"/>
                <a:gd name="connsiteX5" fmla="*/ 78559 w 242419"/>
                <a:gd name="connsiteY5" fmla="*/ 194847 h 282519"/>
                <a:gd name="connsiteX6" fmla="*/ 39006 w 242419"/>
                <a:gd name="connsiteY6" fmla="*/ 239503 h 282519"/>
                <a:gd name="connsiteX7" fmla="*/ 10754 w 242419"/>
                <a:gd name="connsiteY7" fmla="*/ 270854 h 282519"/>
                <a:gd name="connsiteX8" fmla="*/ 0 w 242419"/>
                <a:gd name="connsiteY8" fmla="*/ 282519 h 282519"/>
                <a:gd name="connsiteX9" fmla="*/ 10025 w 242419"/>
                <a:gd name="connsiteY9" fmla="*/ 269943 h 282519"/>
                <a:gd name="connsiteX10" fmla="*/ 36637 w 242419"/>
                <a:gd name="connsiteY10" fmla="*/ 237316 h 282519"/>
                <a:gd name="connsiteX11" fmla="*/ 74731 w 242419"/>
                <a:gd name="connsiteY11" fmla="*/ 191384 h 282519"/>
                <a:gd name="connsiteX12" fmla="*/ 119023 w 242419"/>
                <a:gd name="connsiteY12" fmla="*/ 139255 h 282519"/>
                <a:gd name="connsiteX13" fmla="*/ 163861 w 242419"/>
                <a:gd name="connsiteY13" fmla="*/ 87672 h 282519"/>
                <a:gd name="connsiteX14" fmla="*/ 203414 w 242419"/>
                <a:gd name="connsiteY14" fmla="*/ 43016 h 282519"/>
                <a:gd name="connsiteX15" fmla="*/ 231666 w 242419"/>
                <a:gd name="connsiteY15" fmla="*/ 11665 h 282519"/>
                <a:gd name="connsiteX16" fmla="*/ 242420 w 242419"/>
                <a:gd name="connsiteY16" fmla="*/ 0 h 282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2419" h="282519">
                  <a:moveTo>
                    <a:pt x="242420" y="0"/>
                  </a:moveTo>
                  <a:cubicBezTo>
                    <a:pt x="242420" y="0"/>
                    <a:pt x="238775" y="4557"/>
                    <a:pt x="232395" y="12577"/>
                  </a:cubicBezTo>
                  <a:cubicBezTo>
                    <a:pt x="226015" y="20414"/>
                    <a:pt x="216902" y="31897"/>
                    <a:pt x="205784" y="45203"/>
                  </a:cubicBezTo>
                  <a:cubicBezTo>
                    <a:pt x="194665" y="58691"/>
                    <a:pt x="181724" y="74366"/>
                    <a:pt x="167689" y="91135"/>
                  </a:cubicBezTo>
                  <a:cubicBezTo>
                    <a:pt x="153654" y="107722"/>
                    <a:pt x="138526" y="125584"/>
                    <a:pt x="123397" y="143265"/>
                  </a:cubicBezTo>
                  <a:cubicBezTo>
                    <a:pt x="108086" y="160763"/>
                    <a:pt x="92958" y="178443"/>
                    <a:pt x="78559" y="194847"/>
                  </a:cubicBezTo>
                  <a:cubicBezTo>
                    <a:pt x="64341" y="211252"/>
                    <a:pt x="50489" y="226380"/>
                    <a:pt x="39006" y="239503"/>
                  </a:cubicBezTo>
                  <a:cubicBezTo>
                    <a:pt x="27523" y="252627"/>
                    <a:pt x="17498" y="263199"/>
                    <a:pt x="10754" y="270854"/>
                  </a:cubicBezTo>
                  <a:cubicBezTo>
                    <a:pt x="3828" y="278327"/>
                    <a:pt x="0" y="282519"/>
                    <a:pt x="0" y="282519"/>
                  </a:cubicBezTo>
                  <a:cubicBezTo>
                    <a:pt x="0" y="282519"/>
                    <a:pt x="3646" y="277963"/>
                    <a:pt x="10025" y="269943"/>
                  </a:cubicBezTo>
                  <a:cubicBezTo>
                    <a:pt x="16404" y="262105"/>
                    <a:pt x="25518" y="250622"/>
                    <a:pt x="36637" y="237316"/>
                  </a:cubicBezTo>
                  <a:cubicBezTo>
                    <a:pt x="47755" y="223828"/>
                    <a:pt x="60696" y="208153"/>
                    <a:pt x="74731" y="191384"/>
                  </a:cubicBezTo>
                  <a:cubicBezTo>
                    <a:pt x="88766" y="174797"/>
                    <a:pt x="103894" y="157117"/>
                    <a:pt x="119023" y="139255"/>
                  </a:cubicBezTo>
                  <a:cubicBezTo>
                    <a:pt x="134333" y="121757"/>
                    <a:pt x="149462" y="104076"/>
                    <a:pt x="163861" y="87672"/>
                  </a:cubicBezTo>
                  <a:cubicBezTo>
                    <a:pt x="178078" y="71268"/>
                    <a:pt x="191748" y="56139"/>
                    <a:pt x="203414" y="43016"/>
                  </a:cubicBezTo>
                  <a:cubicBezTo>
                    <a:pt x="215079" y="29892"/>
                    <a:pt x="224922" y="19321"/>
                    <a:pt x="231666" y="11665"/>
                  </a:cubicBezTo>
                  <a:cubicBezTo>
                    <a:pt x="238592" y="4192"/>
                    <a:pt x="242420" y="0"/>
                    <a:pt x="242420" y="0"/>
                  </a:cubicBezTo>
                  <a:close/>
                </a:path>
              </a:pathLst>
            </a:custGeom>
            <a:solidFill>
              <a:srgbClr val="FFFFFF"/>
            </a:solidFill>
            <a:ln w="182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4" name="Graphic 2">
            <a:extLst>
              <a:ext uri="{FF2B5EF4-FFF2-40B4-BE49-F238E27FC236}">
                <a16:creationId xmlns:a16="http://schemas.microsoft.com/office/drawing/2014/main" id="{08AFF3DC-B966-4984-A017-2E602C32F7F5}"/>
              </a:ext>
            </a:extLst>
          </p:cNvPr>
          <p:cNvGrpSpPr/>
          <p:nvPr/>
        </p:nvGrpSpPr>
        <p:grpSpPr>
          <a:xfrm>
            <a:off x="6498107" y="390734"/>
            <a:ext cx="597884" cy="587285"/>
            <a:chOff x="6920501" y="349539"/>
            <a:chExt cx="597884" cy="587285"/>
          </a:xfrm>
        </p:grpSpPr>
        <p:grpSp>
          <p:nvGrpSpPr>
            <p:cNvPr id="65" name="Graphic 2">
              <a:extLst>
                <a:ext uri="{FF2B5EF4-FFF2-40B4-BE49-F238E27FC236}">
                  <a16:creationId xmlns:a16="http://schemas.microsoft.com/office/drawing/2014/main" id="{091FF502-9BC6-482B-B11A-E9D0560D042D}"/>
                </a:ext>
              </a:extLst>
            </p:cNvPr>
            <p:cNvGrpSpPr/>
            <p:nvPr/>
          </p:nvGrpSpPr>
          <p:grpSpPr>
            <a:xfrm>
              <a:off x="7155376" y="487810"/>
              <a:ext cx="363009" cy="449014"/>
              <a:chOff x="7155376" y="487810"/>
              <a:chExt cx="363009" cy="449014"/>
            </a:xfrm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48A16C7D-753C-4E2E-80E5-C3BF252A29C6}"/>
                  </a:ext>
                </a:extLst>
              </p:cNvPr>
              <p:cNvSpPr/>
              <p:nvPr/>
            </p:nvSpPr>
            <p:spPr>
              <a:xfrm>
                <a:off x="7157897" y="491208"/>
                <a:ext cx="357153" cy="442797"/>
              </a:xfrm>
              <a:custGeom>
                <a:avLst/>
                <a:gdLst>
                  <a:gd name="connsiteX0" fmla="*/ 26575 w 357153"/>
                  <a:gd name="connsiteY0" fmla="*/ 233339 h 442797"/>
                  <a:gd name="connsiteX1" fmla="*/ 511 w 357153"/>
                  <a:gd name="connsiteY1" fmla="*/ 419255 h 442797"/>
                  <a:gd name="connsiteX2" fmla="*/ 66128 w 357153"/>
                  <a:gd name="connsiteY2" fmla="*/ 423812 h 442797"/>
                  <a:gd name="connsiteX3" fmla="*/ 281207 w 357153"/>
                  <a:gd name="connsiteY3" fmla="*/ 300597 h 442797"/>
                  <a:gd name="connsiteX4" fmla="*/ 334248 w 357153"/>
                  <a:gd name="connsiteY4" fmla="*/ 173190 h 442797"/>
                  <a:gd name="connsiteX5" fmla="*/ 356667 w 357153"/>
                  <a:gd name="connsiteY5" fmla="*/ 30107 h 442797"/>
                  <a:gd name="connsiteX6" fmla="*/ 310553 w 357153"/>
                  <a:gd name="connsiteY6" fmla="*/ 10422 h 442797"/>
                  <a:gd name="connsiteX7" fmla="*/ 156899 w 357153"/>
                  <a:gd name="connsiteY7" fmla="*/ 84788 h 442797"/>
                  <a:gd name="connsiteX8" fmla="*/ 26575 w 357153"/>
                  <a:gd name="connsiteY8" fmla="*/ 233339 h 44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7153" h="442797">
                    <a:moveTo>
                      <a:pt x="26575" y="233339"/>
                    </a:moveTo>
                    <a:cubicBezTo>
                      <a:pt x="26575" y="233339"/>
                      <a:pt x="4338" y="376786"/>
                      <a:pt x="511" y="419255"/>
                    </a:cubicBezTo>
                    <a:cubicBezTo>
                      <a:pt x="-3864" y="453157"/>
                      <a:pt x="20014" y="446595"/>
                      <a:pt x="66128" y="423812"/>
                    </a:cubicBezTo>
                    <a:cubicBezTo>
                      <a:pt x="112243" y="401210"/>
                      <a:pt x="248763" y="318824"/>
                      <a:pt x="281207" y="300597"/>
                    </a:cubicBezTo>
                    <a:cubicBezTo>
                      <a:pt x="314563" y="281823"/>
                      <a:pt x="320396" y="248467"/>
                      <a:pt x="334248" y="173190"/>
                    </a:cubicBezTo>
                    <a:cubicBezTo>
                      <a:pt x="348101" y="97912"/>
                      <a:pt x="354116" y="58359"/>
                      <a:pt x="356667" y="30107"/>
                    </a:cubicBezTo>
                    <a:cubicBezTo>
                      <a:pt x="359219" y="1855"/>
                      <a:pt x="352840" y="-10357"/>
                      <a:pt x="310553" y="10422"/>
                    </a:cubicBezTo>
                    <a:cubicBezTo>
                      <a:pt x="268266" y="31201"/>
                      <a:pt x="156899" y="84788"/>
                      <a:pt x="156899" y="84788"/>
                    </a:cubicBezTo>
                    <a:lnTo>
                      <a:pt x="26575" y="233339"/>
                    </a:lnTo>
                    <a:close/>
                  </a:path>
                </a:pathLst>
              </a:custGeom>
              <a:solidFill>
                <a:srgbClr val="FD661D"/>
              </a:solidFill>
              <a:ln w="18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33B0B46-AE82-4B4E-B3DE-5EE05DEE8E1D}"/>
                  </a:ext>
                </a:extLst>
              </p:cNvPr>
              <p:cNvSpPr/>
              <p:nvPr/>
            </p:nvSpPr>
            <p:spPr>
              <a:xfrm>
                <a:off x="7155376" y="487810"/>
                <a:ext cx="363009" cy="449014"/>
              </a:xfrm>
              <a:custGeom>
                <a:avLst/>
                <a:gdLst>
                  <a:gd name="connsiteX0" fmla="*/ 303778 w 363009"/>
                  <a:gd name="connsiteY0" fmla="*/ 291782 h 449014"/>
                  <a:gd name="connsiteX1" fmla="*/ 303778 w 363009"/>
                  <a:gd name="connsiteY1" fmla="*/ 291782 h 449014"/>
                  <a:gd name="connsiteX2" fmla="*/ 285369 w 363009"/>
                  <a:gd name="connsiteY2" fmla="*/ 306546 h 449014"/>
                  <a:gd name="connsiteX3" fmla="*/ 234516 w 363009"/>
                  <a:gd name="connsiteY3" fmla="*/ 336256 h 449014"/>
                  <a:gd name="connsiteX4" fmla="*/ 70290 w 363009"/>
                  <a:gd name="connsiteY4" fmla="*/ 429761 h 449014"/>
                  <a:gd name="connsiteX5" fmla="*/ 6495 w 363009"/>
                  <a:gd name="connsiteY5" fmla="*/ 446165 h 449014"/>
                  <a:gd name="connsiteX6" fmla="*/ 480 w 363009"/>
                  <a:gd name="connsiteY6" fmla="*/ 422105 h 449014"/>
                  <a:gd name="connsiteX7" fmla="*/ 26545 w 363009"/>
                  <a:gd name="connsiteY7" fmla="*/ 236189 h 449014"/>
                  <a:gd name="connsiteX8" fmla="*/ 26727 w 363009"/>
                  <a:gd name="connsiteY8" fmla="*/ 235278 h 449014"/>
                  <a:gd name="connsiteX9" fmla="*/ 157962 w 363009"/>
                  <a:gd name="connsiteY9" fmla="*/ 85452 h 449014"/>
                  <a:gd name="connsiteX10" fmla="*/ 158509 w 363009"/>
                  <a:gd name="connsiteY10" fmla="*/ 85087 h 449014"/>
                  <a:gd name="connsiteX11" fmla="*/ 312163 w 363009"/>
                  <a:gd name="connsiteY11" fmla="*/ 10721 h 449014"/>
                  <a:gd name="connsiteX12" fmla="*/ 355543 w 363009"/>
                  <a:gd name="connsiteY12" fmla="*/ 2701 h 449014"/>
                  <a:gd name="connsiteX13" fmla="*/ 362470 w 363009"/>
                  <a:gd name="connsiteY13" fmla="*/ 33322 h 449014"/>
                  <a:gd name="connsiteX14" fmla="*/ 339868 w 363009"/>
                  <a:gd name="connsiteY14" fmla="*/ 176769 h 449014"/>
                  <a:gd name="connsiteX15" fmla="*/ 339321 w 363009"/>
                  <a:gd name="connsiteY15" fmla="*/ 179503 h 449014"/>
                  <a:gd name="connsiteX16" fmla="*/ 303778 w 363009"/>
                  <a:gd name="connsiteY16" fmla="*/ 291782 h 449014"/>
                  <a:gd name="connsiteX17" fmla="*/ 32013 w 363009"/>
                  <a:gd name="connsiteY17" fmla="*/ 238012 h 449014"/>
                  <a:gd name="connsiteX18" fmla="*/ 6131 w 363009"/>
                  <a:gd name="connsiteY18" fmla="*/ 422834 h 449014"/>
                  <a:gd name="connsiteX19" fmla="*/ 9594 w 363009"/>
                  <a:gd name="connsiteY19" fmla="*/ 441426 h 449014"/>
                  <a:gd name="connsiteX20" fmla="*/ 67373 w 363009"/>
                  <a:gd name="connsiteY20" fmla="*/ 424475 h 449014"/>
                  <a:gd name="connsiteX21" fmla="*/ 231235 w 363009"/>
                  <a:gd name="connsiteY21" fmla="*/ 331152 h 449014"/>
                  <a:gd name="connsiteX22" fmla="*/ 282270 w 363009"/>
                  <a:gd name="connsiteY22" fmla="*/ 301442 h 449014"/>
                  <a:gd name="connsiteX23" fmla="*/ 299222 w 363009"/>
                  <a:gd name="connsiteY23" fmla="*/ 287954 h 449014"/>
                  <a:gd name="connsiteX24" fmla="*/ 299222 w 363009"/>
                  <a:gd name="connsiteY24" fmla="*/ 287954 h 449014"/>
                  <a:gd name="connsiteX25" fmla="*/ 333124 w 363009"/>
                  <a:gd name="connsiteY25" fmla="*/ 178774 h 449014"/>
                  <a:gd name="connsiteX26" fmla="*/ 333671 w 363009"/>
                  <a:gd name="connsiteY26" fmla="*/ 176040 h 449014"/>
                  <a:gd name="connsiteX27" fmla="*/ 356090 w 363009"/>
                  <a:gd name="connsiteY27" fmla="*/ 33140 h 449014"/>
                  <a:gd name="connsiteX28" fmla="*/ 351716 w 363009"/>
                  <a:gd name="connsiteY28" fmla="*/ 7987 h 449014"/>
                  <a:gd name="connsiteX29" fmla="*/ 314350 w 363009"/>
                  <a:gd name="connsiteY29" fmla="*/ 16371 h 449014"/>
                  <a:gd name="connsiteX30" fmla="*/ 161243 w 363009"/>
                  <a:gd name="connsiteY30" fmla="*/ 90373 h 449014"/>
                  <a:gd name="connsiteX31" fmla="*/ 32013 w 363009"/>
                  <a:gd name="connsiteY31" fmla="*/ 238012 h 449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63009" h="449014">
                    <a:moveTo>
                      <a:pt x="303778" y="291782"/>
                    </a:moveTo>
                    <a:lnTo>
                      <a:pt x="303778" y="291782"/>
                    </a:lnTo>
                    <a:cubicBezTo>
                      <a:pt x="298675" y="297615"/>
                      <a:pt x="292660" y="302354"/>
                      <a:pt x="285369" y="306546"/>
                    </a:cubicBezTo>
                    <a:cubicBezTo>
                      <a:pt x="275891" y="312014"/>
                      <a:pt x="257482" y="322586"/>
                      <a:pt x="234516" y="336256"/>
                    </a:cubicBezTo>
                    <a:cubicBezTo>
                      <a:pt x="178923" y="368882"/>
                      <a:pt x="102734" y="413721"/>
                      <a:pt x="70290" y="429761"/>
                    </a:cubicBezTo>
                    <a:cubicBezTo>
                      <a:pt x="37663" y="445801"/>
                      <a:pt x="16884" y="453638"/>
                      <a:pt x="6495" y="446165"/>
                    </a:cubicBezTo>
                    <a:cubicBezTo>
                      <a:pt x="845" y="442155"/>
                      <a:pt x="-978" y="434318"/>
                      <a:pt x="480" y="422105"/>
                    </a:cubicBezTo>
                    <a:cubicBezTo>
                      <a:pt x="4308" y="380183"/>
                      <a:pt x="26180" y="237648"/>
                      <a:pt x="26545" y="236189"/>
                    </a:cubicBezTo>
                    <a:lnTo>
                      <a:pt x="26727" y="235278"/>
                    </a:lnTo>
                    <a:lnTo>
                      <a:pt x="157962" y="85452"/>
                    </a:lnTo>
                    <a:lnTo>
                      <a:pt x="158509" y="85087"/>
                    </a:lnTo>
                    <a:cubicBezTo>
                      <a:pt x="159602" y="84540"/>
                      <a:pt x="270241" y="31317"/>
                      <a:pt x="312163" y="10721"/>
                    </a:cubicBezTo>
                    <a:cubicBezTo>
                      <a:pt x="334400" y="-215"/>
                      <a:pt x="347706" y="-2585"/>
                      <a:pt x="355543" y="2701"/>
                    </a:cubicBezTo>
                    <a:cubicBezTo>
                      <a:pt x="363745" y="8351"/>
                      <a:pt x="363563" y="21293"/>
                      <a:pt x="362470" y="33322"/>
                    </a:cubicBezTo>
                    <a:cubicBezTo>
                      <a:pt x="359918" y="62668"/>
                      <a:pt x="353356" y="104226"/>
                      <a:pt x="339868" y="176769"/>
                    </a:cubicBezTo>
                    <a:lnTo>
                      <a:pt x="339321" y="179503"/>
                    </a:lnTo>
                    <a:cubicBezTo>
                      <a:pt x="328385" y="238559"/>
                      <a:pt x="322370" y="270821"/>
                      <a:pt x="303778" y="291782"/>
                    </a:cubicBezTo>
                    <a:close/>
                    <a:moveTo>
                      <a:pt x="32013" y="238012"/>
                    </a:moveTo>
                    <a:cubicBezTo>
                      <a:pt x="30190" y="250042"/>
                      <a:pt x="9776" y="382735"/>
                      <a:pt x="6131" y="422834"/>
                    </a:cubicBezTo>
                    <a:cubicBezTo>
                      <a:pt x="4855" y="432677"/>
                      <a:pt x="6131" y="438874"/>
                      <a:pt x="9594" y="441426"/>
                    </a:cubicBezTo>
                    <a:cubicBezTo>
                      <a:pt x="17978" y="447441"/>
                      <a:pt x="42403" y="436869"/>
                      <a:pt x="67373" y="424475"/>
                    </a:cubicBezTo>
                    <a:cubicBezTo>
                      <a:pt x="99818" y="408435"/>
                      <a:pt x="175824" y="363779"/>
                      <a:pt x="231235" y="331152"/>
                    </a:cubicBezTo>
                    <a:cubicBezTo>
                      <a:pt x="254383" y="317482"/>
                      <a:pt x="272610" y="306728"/>
                      <a:pt x="282270" y="301442"/>
                    </a:cubicBezTo>
                    <a:cubicBezTo>
                      <a:pt x="289015" y="297615"/>
                      <a:pt x="294483" y="293240"/>
                      <a:pt x="299222" y="287954"/>
                    </a:cubicBezTo>
                    <a:lnTo>
                      <a:pt x="299222" y="287954"/>
                    </a:lnTo>
                    <a:cubicBezTo>
                      <a:pt x="316719" y="268269"/>
                      <a:pt x="322552" y="236554"/>
                      <a:pt x="333124" y="178774"/>
                    </a:cubicBezTo>
                    <a:lnTo>
                      <a:pt x="333671" y="176040"/>
                    </a:lnTo>
                    <a:cubicBezTo>
                      <a:pt x="346976" y="103679"/>
                      <a:pt x="353538" y="62121"/>
                      <a:pt x="356090" y="33140"/>
                    </a:cubicBezTo>
                    <a:cubicBezTo>
                      <a:pt x="357366" y="18741"/>
                      <a:pt x="356090" y="10903"/>
                      <a:pt x="351716" y="7987"/>
                    </a:cubicBezTo>
                    <a:cubicBezTo>
                      <a:pt x="346065" y="4159"/>
                      <a:pt x="333853" y="6893"/>
                      <a:pt x="314350" y="16371"/>
                    </a:cubicBezTo>
                    <a:cubicBezTo>
                      <a:pt x="274068" y="36056"/>
                      <a:pt x="169809" y="86363"/>
                      <a:pt x="161243" y="90373"/>
                    </a:cubicBezTo>
                    <a:lnTo>
                      <a:pt x="32013" y="238012"/>
                    </a:lnTo>
                    <a:close/>
                  </a:path>
                </a:pathLst>
              </a:custGeom>
              <a:solidFill>
                <a:srgbClr val="B24F1D"/>
              </a:solidFill>
              <a:ln w="18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8" name="Graphic 2">
              <a:extLst>
                <a:ext uri="{FF2B5EF4-FFF2-40B4-BE49-F238E27FC236}">
                  <a16:creationId xmlns:a16="http://schemas.microsoft.com/office/drawing/2014/main" id="{65F4977B-5D4C-44EF-AC8E-9AB3AFE87239}"/>
                </a:ext>
              </a:extLst>
            </p:cNvPr>
            <p:cNvGrpSpPr/>
            <p:nvPr/>
          </p:nvGrpSpPr>
          <p:grpSpPr>
            <a:xfrm>
              <a:off x="7144257" y="478062"/>
              <a:ext cx="363158" cy="448919"/>
              <a:chOff x="7144257" y="478062"/>
              <a:chExt cx="363158" cy="448919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301FFA4-3CA2-47A0-9398-274D23384785}"/>
                  </a:ext>
                </a:extLst>
              </p:cNvPr>
              <p:cNvSpPr/>
              <p:nvPr/>
            </p:nvSpPr>
            <p:spPr>
              <a:xfrm>
                <a:off x="7146960" y="481001"/>
                <a:ext cx="356971" cy="442979"/>
              </a:xfrm>
              <a:custGeom>
                <a:avLst/>
                <a:gdLst>
                  <a:gd name="connsiteX0" fmla="*/ 26393 w 356971"/>
                  <a:gd name="connsiteY0" fmla="*/ 233521 h 442979"/>
                  <a:gd name="connsiteX1" fmla="*/ 511 w 356971"/>
                  <a:gd name="connsiteY1" fmla="*/ 419437 h 442979"/>
                  <a:gd name="connsiteX2" fmla="*/ 66128 w 356971"/>
                  <a:gd name="connsiteY2" fmla="*/ 423994 h 442979"/>
                  <a:gd name="connsiteX3" fmla="*/ 281208 w 356971"/>
                  <a:gd name="connsiteY3" fmla="*/ 300779 h 442979"/>
                  <a:gd name="connsiteX4" fmla="*/ 334066 w 356971"/>
                  <a:gd name="connsiteY4" fmla="*/ 173372 h 442979"/>
                  <a:gd name="connsiteX5" fmla="*/ 356485 w 356971"/>
                  <a:gd name="connsiteY5" fmla="*/ 30107 h 442979"/>
                  <a:gd name="connsiteX6" fmla="*/ 310371 w 356971"/>
                  <a:gd name="connsiteY6" fmla="*/ 10422 h 442979"/>
                  <a:gd name="connsiteX7" fmla="*/ 156717 w 356971"/>
                  <a:gd name="connsiteY7" fmla="*/ 84788 h 442979"/>
                  <a:gd name="connsiteX8" fmla="*/ 26393 w 356971"/>
                  <a:gd name="connsiteY8" fmla="*/ 233521 h 442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6971" h="442979">
                    <a:moveTo>
                      <a:pt x="26393" y="233521"/>
                    </a:moveTo>
                    <a:cubicBezTo>
                      <a:pt x="26393" y="233521"/>
                      <a:pt x="4339" y="376968"/>
                      <a:pt x="511" y="419437"/>
                    </a:cubicBezTo>
                    <a:cubicBezTo>
                      <a:pt x="-3864" y="453339"/>
                      <a:pt x="20014" y="446778"/>
                      <a:pt x="66128" y="423994"/>
                    </a:cubicBezTo>
                    <a:cubicBezTo>
                      <a:pt x="112243" y="401210"/>
                      <a:pt x="248763" y="319006"/>
                      <a:pt x="281208" y="300779"/>
                    </a:cubicBezTo>
                    <a:cubicBezTo>
                      <a:pt x="314563" y="282005"/>
                      <a:pt x="320213" y="248650"/>
                      <a:pt x="334066" y="173372"/>
                    </a:cubicBezTo>
                    <a:cubicBezTo>
                      <a:pt x="347918" y="98094"/>
                      <a:pt x="353933" y="58359"/>
                      <a:pt x="356485" y="30107"/>
                    </a:cubicBezTo>
                    <a:cubicBezTo>
                      <a:pt x="359037" y="1855"/>
                      <a:pt x="352658" y="-10357"/>
                      <a:pt x="310371" y="10422"/>
                    </a:cubicBezTo>
                    <a:cubicBezTo>
                      <a:pt x="268084" y="31201"/>
                      <a:pt x="156717" y="84788"/>
                      <a:pt x="156717" y="84788"/>
                    </a:cubicBezTo>
                    <a:lnTo>
                      <a:pt x="26393" y="233521"/>
                    </a:lnTo>
                    <a:close/>
                  </a:path>
                </a:pathLst>
              </a:custGeom>
              <a:solidFill>
                <a:srgbClr val="FD661D"/>
              </a:solidFill>
              <a:ln w="18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4C2FB6E1-720B-4D99-B42C-A61E786176E4}"/>
                  </a:ext>
                </a:extLst>
              </p:cNvPr>
              <p:cNvSpPr/>
              <p:nvPr/>
            </p:nvSpPr>
            <p:spPr>
              <a:xfrm>
                <a:off x="7144257" y="478062"/>
                <a:ext cx="363158" cy="448919"/>
              </a:xfrm>
              <a:custGeom>
                <a:avLst/>
                <a:gdLst>
                  <a:gd name="connsiteX0" fmla="*/ 303778 w 363158"/>
                  <a:gd name="connsiteY0" fmla="*/ 291688 h 448919"/>
                  <a:gd name="connsiteX1" fmla="*/ 303778 w 363158"/>
                  <a:gd name="connsiteY1" fmla="*/ 291688 h 448919"/>
                  <a:gd name="connsiteX2" fmla="*/ 285369 w 363158"/>
                  <a:gd name="connsiteY2" fmla="*/ 306452 h 448919"/>
                  <a:gd name="connsiteX3" fmla="*/ 234516 w 363158"/>
                  <a:gd name="connsiteY3" fmla="*/ 336162 h 448919"/>
                  <a:gd name="connsiteX4" fmla="*/ 70290 w 363158"/>
                  <a:gd name="connsiteY4" fmla="*/ 429667 h 448919"/>
                  <a:gd name="connsiteX5" fmla="*/ 6495 w 363158"/>
                  <a:gd name="connsiteY5" fmla="*/ 446071 h 448919"/>
                  <a:gd name="connsiteX6" fmla="*/ 480 w 363158"/>
                  <a:gd name="connsiteY6" fmla="*/ 422011 h 448919"/>
                  <a:gd name="connsiteX7" fmla="*/ 26545 w 363158"/>
                  <a:gd name="connsiteY7" fmla="*/ 236095 h 448919"/>
                  <a:gd name="connsiteX8" fmla="*/ 26727 w 363158"/>
                  <a:gd name="connsiteY8" fmla="*/ 235184 h 448919"/>
                  <a:gd name="connsiteX9" fmla="*/ 157962 w 363158"/>
                  <a:gd name="connsiteY9" fmla="*/ 85358 h 448919"/>
                  <a:gd name="connsiteX10" fmla="*/ 158509 w 363158"/>
                  <a:gd name="connsiteY10" fmla="*/ 84993 h 448919"/>
                  <a:gd name="connsiteX11" fmla="*/ 312163 w 363158"/>
                  <a:gd name="connsiteY11" fmla="*/ 10627 h 448919"/>
                  <a:gd name="connsiteX12" fmla="*/ 355543 w 363158"/>
                  <a:gd name="connsiteY12" fmla="*/ 2789 h 448919"/>
                  <a:gd name="connsiteX13" fmla="*/ 362652 w 363158"/>
                  <a:gd name="connsiteY13" fmla="*/ 33410 h 448919"/>
                  <a:gd name="connsiteX14" fmla="*/ 340050 w 363158"/>
                  <a:gd name="connsiteY14" fmla="*/ 176857 h 448919"/>
                  <a:gd name="connsiteX15" fmla="*/ 339503 w 363158"/>
                  <a:gd name="connsiteY15" fmla="*/ 179591 h 448919"/>
                  <a:gd name="connsiteX16" fmla="*/ 303778 w 363158"/>
                  <a:gd name="connsiteY16" fmla="*/ 291688 h 448919"/>
                  <a:gd name="connsiteX17" fmla="*/ 31831 w 363158"/>
                  <a:gd name="connsiteY17" fmla="*/ 237918 h 448919"/>
                  <a:gd name="connsiteX18" fmla="*/ 5948 w 363158"/>
                  <a:gd name="connsiteY18" fmla="*/ 422740 h 448919"/>
                  <a:gd name="connsiteX19" fmla="*/ 9412 w 363158"/>
                  <a:gd name="connsiteY19" fmla="*/ 441332 h 448919"/>
                  <a:gd name="connsiteX20" fmla="*/ 67191 w 363158"/>
                  <a:gd name="connsiteY20" fmla="*/ 424381 h 448919"/>
                  <a:gd name="connsiteX21" fmla="*/ 231052 w 363158"/>
                  <a:gd name="connsiteY21" fmla="*/ 331058 h 448919"/>
                  <a:gd name="connsiteX22" fmla="*/ 282088 w 363158"/>
                  <a:gd name="connsiteY22" fmla="*/ 301166 h 448919"/>
                  <a:gd name="connsiteX23" fmla="*/ 299039 w 363158"/>
                  <a:gd name="connsiteY23" fmla="*/ 287678 h 448919"/>
                  <a:gd name="connsiteX24" fmla="*/ 299039 w 363158"/>
                  <a:gd name="connsiteY24" fmla="*/ 287678 h 448919"/>
                  <a:gd name="connsiteX25" fmla="*/ 332942 w 363158"/>
                  <a:gd name="connsiteY25" fmla="*/ 178498 h 448919"/>
                  <a:gd name="connsiteX26" fmla="*/ 333489 w 363158"/>
                  <a:gd name="connsiteY26" fmla="*/ 175764 h 448919"/>
                  <a:gd name="connsiteX27" fmla="*/ 355908 w 363158"/>
                  <a:gd name="connsiteY27" fmla="*/ 32864 h 448919"/>
                  <a:gd name="connsiteX28" fmla="*/ 351533 w 363158"/>
                  <a:gd name="connsiteY28" fmla="*/ 7710 h 448919"/>
                  <a:gd name="connsiteX29" fmla="*/ 314168 w 363158"/>
                  <a:gd name="connsiteY29" fmla="*/ 16095 h 448919"/>
                  <a:gd name="connsiteX30" fmla="*/ 161061 w 363158"/>
                  <a:gd name="connsiteY30" fmla="*/ 90097 h 448919"/>
                  <a:gd name="connsiteX31" fmla="*/ 31831 w 363158"/>
                  <a:gd name="connsiteY31" fmla="*/ 237918 h 448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63158" h="448919">
                    <a:moveTo>
                      <a:pt x="303778" y="291688"/>
                    </a:moveTo>
                    <a:lnTo>
                      <a:pt x="303778" y="291688"/>
                    </a:lnTo>
                    <a:cubicBezTo>
                      <a:pt x="298675" y="297520"/>
                      <a:pt x="292660" y="302260"/>
                      <a:pt x="285369" y="306452"/>
                    </a:cubicBezTo>
                    <a:cubicBezTo>
                      <a:pt x="275891" y="311920"/>
                      <a:pt x="257482" y="322492"/>
                      <a:pt x="234516" y="336162"/>
                    </a:cubicBezTo>
                    <a:cubicBezTo>
                      <a:pt x="178923" y="368788"/>
                      <a:pt x="102734" y="413627"/>
                      <a:pt x="70290" y="429667"/>
                    </a:cubicBezTo>
                    <a:cubicBezTo>
                      <a:pt x="37663" y="445706"/>
                      <a:pt x="16884" y="453544"/>
                      <a:pt x="6495" y="446071"/>
                    </a:cubicBezTo>
                    <a:cubicBezTo>
                      <a:pt x="845" y="442061"/>
                      <a:pt x="-978" y="434223"/>
                      <a:pt x="480" y="422011"/>
                    </a:cubicBezTo>
                    <a:cubicBezTo>
                      <a:pt x="4308" y="380089"/>
                      <a:pt x="26180" y="237553"/>
                      <a:pt x="26545" y="236095"/>
                    </a:cubicBezTo>
                    <a:lnTo>
                      <a:pt x="26727" y="235184"/>
                    </a:lnTo>
                    <a:lnTo>
                      <a:pt x="157962" y="85358"/>
                    </a:lnTo>
                    <a:lnTo>
                      <a:pt x="158509" y="84993"/>
                    </a:lnTo>
                    <a:cubicBezTo>
                      <a:pt x="159602" y="84446"/>
                      <a:pt x="270423" y="31223"/>
                      <a:pt x="312163" y="10627"/>
                    </a:cubicBezTo>
                    <a:cubicBezTo>
                      <a:pt x="334400" y="-127"/>
                      <a:pt x="347706" y="-2679"/>
                      <a:pt x="355543" y="2789"/>
                    </a:cubicBezTo>
                    <a:cubicBezTo>
                      <a:pt x="363745" y="8439"/>
                      <a:pt x="363745" y="21381"/>
                      <a:pt x="362652" y="33410"/>
                    </a:cubicBezTo>
                    <a:cubicBezTo>
                      <a:pt x="359918" y="62574"/>
                      <a:pt x="353356" y="104314"/>
                      <a:pt x="340050" y="176857"/>
                    </a:cubicBezTo>
                    <a:lnTo>
                      <a:pt x="339503" y="179591"/>
                    </a:lnTo>
                    <a:cubicBezTo>
                      <a:pt x="328385" y="238283"/>
                      <a:pt x="322370" y="270727"/>
                      <a:pt x="303778" y="291688"/>
                    </a:cubicBezTo>
                    <a:close/>
                    <a:moveTo>
                      <a:pt x="31831" y="237918"/>
                    </a:moveTo>
                    <a:cubicBezTo>
                      <a:pt x="30008" y="249948"/>
                      <a:pt x="9594" y="382641"/>
                      <a:pt x="5948" y="422740"/>
                    </a:cubicBezTo>
                    <a:cubicBezTo>
                      <a:pt x="4672" y="432583"/>
                      <a:pt x="5948" y="438780"/>
                      <a:pt x="9412" y="441332"/>
                    </a:cubicBezTo>
                    <a:cubicBezTo>
                      <a:pt x="17796" y="447347"/>
                      <a:pt x="42220" y="436775"/>
                      <a:pt x="67191" y="424381"/>
                    </a:cubicBezTo>
                    <a:cubicBezTo>
                      <a:pt x="99635" y="408341"/>
                      <a:pt x="175642" y="363685"/>
                      <a:pt x="231052" y="331058"/>
                    </a:cubicBezTo>
                    <a:cubicBezTo>
                      <a:pt x="254201" y="317388"/>
                      <a:pt x="272428" y="306634"/>
                      <a:pt x="282088" y="301166"/>
                    </a:cubicBezTo>
                    <a:cubicBezTo>
                      <a:pt x="288832" y="297338"/>
                      <a:pt x="294300" y="292964"/>
                      <a:pt x="299039" y="287678"/>
                    </a:cubicBezTo>
                    <a:lnTo>
                      <a:pt x="299039" y="287678"/>
                    </a:lnTo>
                    <a:cubicBezTo>
                      <a:pt x="316537" y="267993"/>
                      <a:pt x="322370" y="236278"/>
                      <a:pt x="332942" y="178498"/>
                    </a:cubicBezTo>
                    <a:lnTo>
                      <a:pt x="333489" y="175764"/>
                    </a:lnTo>
                    <a:cubicBezTo>
                      <a:pt x="346794" y="103402"/>
                      <a:pt x="353356" y="61845"/>
                      <a:pt x="355908" y="32864"/>
                    </a:cubicBezTo>
                    <a:cubicBezTo>
                      <a:pt x="357184" y="18464"/>
                      <a:pt x="355908" y="10627"/>
                      <a:pt x="351533" y="7710"/>
                    </a:cubicBezTo>
                    <a:cubicBezTo>
                      <a:pt x="345883" y="3883"/>
                      <a:pt x="333671" y="6617"/>
                      <a:pt x="314168" y="16095"/>
                    </a:cubicBezTo>
                    <a:cubicBezTo>
                      <a:pt x="273886" y="35780"/>
                      <a:pt x="169627" y="86087"/>
                      <a:pt x="161061" y="90097"/>
                    </a:cubicBezTo>
                    <a:lnTo>
                      <a:pt x="31831" y="237918"/>
                    </a:lnTo>
                    <a:close/>
                  </a:path>
                </a:pathLst>
              </a:custGeom>
              <a:solidFill>
                <a:srgbClr val="B24F1D"/>
              </a:solidFill>
              <a:ln w="18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9FAC43D5-9738-4B2E-AC4C-FFDC87F1C8CB}"/>
                </a:ext>
              </a:extLst>
            </p:cNvPr>
            <p:cNvSpPr/>
            <p:nvPr/>
          </p:nvSpPr>
          <p:spPr>
            <a:xfrm>
              <a:off x="7147471" y="481124"/>
              <a:ext cx="356585" cy="442683"/>
            </a:xfrm>
            <a:custGeom>
              <a:avLst/>
              <a:gdLst>
                <a:gd name="connsiteX0" fmla="*/ 309860 w 356585"/>
                <a:gd name="connsiteY0" fmla="*/ 10298 h 442683"/>
                <a:gd name="connsiteX1" fmla="*/ 156206 w 356585"/>
                <a:gd name="connsiteY1" fmla="*/ 84665 h 442683"/>
                <a:gd name="connsiteX2" fmla="*/ 25882 w 356585"/>
                <a:gd name="connsiteY2" fmla="*/ 233398 h 442683"/>
                <a:gd name="connsiteX3" fmla="*/ 6015 w 356585"/>
                <a:gd name="connsiteY3" fmla="*/ 369371 h 442683"/>
                <a:gd name="connsiteX4" fmla="*/ 7109 w 356585"/>
                <a:gd name="connsiteY4" fmla="*/ 368642 h 442683"/>
                <a:gd name="connsiteX5" fmla="*/ 52129 w 356585"/>
                <a:gd name="connsiteY5" fmla="*/ 309040 h 442683"/>
                <a:gd name="connsiteX6" fmla="*/ 206330 w 356585"/>
                <a:gd name="connsiteY6" fmla="*/ 278965 h 442683"/>
                <a:gd name="connsiteX7" fmla="*/ 246794 w 356585"/>
                <a:gd name="connsiteY7" fmla="*/ 93231 h 442683"/>
                <a:gd name="connsiteX8" fmla="*/ 296190 w 356585"/>
                <a:gd name="connsiteY8" fmla="*/ 39097 h 442683"/>
                <a:gd name="connsiteX9" fmla="*/ 320978 w 356585"/>
                <a:gd name="connsiteY9" fmla="*/ 161947 h 442683"/>
                <a:gd name="connsiteX10" fmla="*/ 228932 w 356585"/>
                <a:gd name="connsiteY10" fmla="*/ 316331 h 442683"/>
                <a:gd name="connsiteX11" fmla="*/ 26794 w 356585"/>
                <a:gd name="connsiteY11" fmla="*/ 425693 h 442683"/>
                <a:gd name="connsiteX12" fmla="*/ 0 w 356585"/>
                <a:gd name="connsiteY12" fmla="*/ 430979 h 442683"/>
                <a:gd name="connsiteX13" fmla="*/ 65800 w 356585"/>
                <a:gd name="connsiteY13" fmla="*/ 423870 h 442683"/>
                <a:gd name="connsiteX14" fmla="*/ 280879 w 356585"/>
                <a:gd name="connsiteY14" fmla="*/ 300655 h 442683"/>
                <a:gd name="connsiteX15" fmla="*/ 333737 w 356585"/>
                <a:gd name="connsiteY15" fmla="*/ 173248 h 442683"/>
                <a:gd name="connsiteX16" fmla="*/ 356157 w 356585"/>
                <a:gd name="connsiteY16" fmla="*/ 29984 h 442683"/>
                <a:gd name="connsiteX17" fmla="*/ 309860 w 356585"/>
                <a:gd name="connsiteY17" fmla="*/ 10298 h 442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6585" h="442683">
                  <a:moveTo>
                    <a:pt x="309860" y="10298"/>
                  </a:moveTo>
                  <a:cubicBezTo>
                    <a:pt x="267573" y="31077"/>
                    <a:pt x="156206" y="84665"/>
                    <a:pt x="156206" y="84665"/>
                  </a:cubicBezTo>
                  <a:lnTo>
                    <a:pt x="25882" y="233398"/>
                  </a:lnTo>
                  <a:cubicBezTo>
                    <a:pt x="25882" y="233398"/>
                    <a:pt x="13853" y="311409"/>
                    <a:pt x="6015" y="369371"/>
                  </a:cubicBezTo>
                  <a:lnTo>
                    <a:pt x="7109" y="368642"/>
                  </a:lnTo>
                  <a:cubicBezTo>
                    <a:pt x="7109" y="368642"/>
                    <a:pt x="33902" y="274408"/>
                    <a:pt x="52129" y="309040"/>
                  </a:cubicBezTo>
                  <a:cubicBezTo>
                    <a:pt x="70356" y="343853"/>
                    <a:pt x="136521" y="345494"/>
                    <a:pt x="206330" y="278965"/>
                  </a:cubicBezTo>
                  <a:cubicBezTo>
                    <a:pt x="276140" y="212436"/>
                    <a:pt x="299106" y="125311"/>
                    <a:pt x="246794" y="93231"/>
                  </a:cubicBezTo>
                  <a:cubicBezTo>
                    <a:pt x="203961" y="68443"/>
                    <a:pt x="244243" y="63157"/>
                    <a:pt x="296190" y="39097"/>
                  </a:cubicBezTo>
                  <a:cubicBezTo>
                    <a:pt x="346132" y="15949"/>
                    <a:pt x="335196" y="81748"/>
                    <a:pt x="320978" y="161947"/>
                  </a:cubicBezTo>
                  <a:cubicBezTo>
                    <a:pt x="306761" y="242146"/>
                    <a:pt x="305850" y="272403"/>
                    <a:pt x="228932" y="316331"/>
                  </a:cubicBezTo>
                  <a:cubicBezTo>
                    <a:pt x="169876" y="349868"/>
                    <a:pt x="62519" y="413845"/>
                    <a:pt x="26794" y="425693"/>
                  </a:cubicBezTo>
                  <a:cubicBezTo>
                    <a:pt x="16040" y="429338"/>
                    <a:pt x="7109" y="430614"/>
                    <a:pt x="0" y="430979"/>
                  </a:cubicBezTo>
                  <a:cubicBezTo>
                    <a:pt x="2916" y="450846"/>
                    <a:pt x="26065" y="443373"/>
                    <a:pt x="65800" y="423870"/>
                  </a:cubicBezTo>
                  <a:cubicBezTo>
                    <a:pt x="111914" y="401086"/>
                    <a:pt x="248435" y="318882"/>
                    <a:pt x="280879" y="300655"/>
                  </a:cubicBezTo>
                  <a:cubicBezTo>
                    <a:pt x="314235" y="281881"/>
                    <a:pt x="319885" y="248526"/>
                    <a:pt x="333737" y="173248"/>
                  </a:cubicBezTo>
                  <a:cubicBezTo>
                    <a:pt x="347590" y="97971"/>
                    <a:pt x="353605" y="58236"/>
                    <a:pt x="356157" y="29984"/>
                  </a:cubicBezTo>
                  <a:cubicBezTo>
                    <a:pt x="358526" y="1914"/>
                    <a:pt x="352147" y="-10298"/>
                    <a:pt x="309860" y="10298"/>
                  </a:cubicBezTo>
                  <a:close/>
                </a:path>
              </a:pathLst>
            </a:custGeom>
            <a:solidFill>
              <a:srgbClr val="FD661D"/>
            </a:solidFill>
            <a:ln w="182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2" name="Graphic 2">
              <a:extLst>
                <a:ext uri="{FF2B5EF4-FFF2-40B4-BE49-F238E27FC236}">
                  <a16:creationId xmlns:a16="http://schemas.microsoft.com/office/drawing/2014/main" id="{5CF2C463-B668-4B6B-9231-2E66F66B60EC}"/>
                </a:ext>
              </a:extLst>
            </p:cNvPr>
            <p:cNvGrpSpPr/>
            <p:nvPr/>
          </p:nvGrpSpPr>
          <p:grpSpPr>
            <a:xfrm>
              <a:off x="6921638" y="349981"/>
              <a:ext cx="485298" cy="448163"/>
              <a:chOff x="6921638" y="349981"/>
              <a:chExt cx="485298" cy="448163"/>
            </a:xfrm>
          </p:grpSpPr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7B3127F-BEC2-418E-BED3-61E3D722CFED}"/>
                  </a:ext>
                </a:extLst>
              </p:cNvPr>
              <p:cNvSpPr/>
              <p:nvPr/>
            </p:nvSpPr>
            <p:spPr>
              <a:xfrm>
                <a:off x="6925648" y="353808"/>
                <a:ext cx="478512" cy="441647"/>
              </a:xfrm>
              <a:custGeom>
                <a:avLst/>
                <a:gdLst>
                  <a:gd name="connsiteX0" fmla="*/ 457864 w 478512"/>
                  <a:gd name="connsiteY0" fmla="*/ 238410 h 441647"/>
                  <a:gd name="connsiteX1" fmla="*/ 87672 w 478512"/>
                  <a:gd name="connsiteY1" fmla="*/ 0 h 441647"/>
                  <a:gd name="connsiteX2" fmla="*/ 0 w 478512"/>
                  <a:gd name="connsiteY2" fmla="*/ 98608 h 441647"/>
                  <a:gd name="connsiteX3" fmla="*/ 292909 w 478512"/>
                  <a:gd name="connsiteY3" fmla="*/ 426878 h 441647"/>
                  <a:gd name="connsiteX4" fmla="*/ 297648 w 478512"/>
                  <a:gd name="connsiteY4" fmla="*/ 432346 h 441647"/>
                  <a:gd name="connsiteX5" fmla="*/ 429794 w 478512"/>
                  <a:gd name="connsiteY5" fmla="*/ 380763 h 441647"/>
                  <a:gd name="connsiteX6" fmla="*/ 465701 w 478512"/>
                  <a:gd name="connsiteY6" fmla="*/ 243513 h 441647"/>
                  <a:gd name="connsiteX7" fmla="*/ 457864 w 478512"/>
                  <a:gd name="connsiteY7" fmla="*/ 238410 h 44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512" h="441647">
                    <a:moveTo>
                      <a:pt x="457864" y="238410"/>
                    </a:moveTo>
                    <a:lnTo>
                      <a:pt x="87672" y="0"/>
                    </a:lnTo>
                    <a:lnTo>
                      <a:pt x="0" y="98608"/>
                    </a:lnTo>
                    <a:lnTo>
                      <a:pt x="292909" y="426878"/>
                    </a:lnTo>
                    <a:cubicBezTo>
                      <a:pt x="294367" y="428883"/>
                      <a:pt x="295825" y="430705"/>
                      <a:pt x="297648" y="432346"/>
                    </a:cubicBezTo>
                    <a:cubicBezTo>
                      <a:pt x="324259" y="456041"/>
                      <a:pt x="383497" y="432892"/>
                      <a:pt x="429794" y="380763"/>
                    </a:cubicBezTo>
                    <a:cubicBezTo>
                      <a:pt x="476091" y="328634"/>
                      <a:pt x="492313" y="267209"/>
                      <a:pt x="465701" y="243513"/>
                    </a:cubicBezTo>
                    <a:cubicBezTo>
                      <a:pt x="463332" y="241326"/>
                      <a:pt x="460598" y="239686"/>
                      <a:pt x="457864" y="238410"/>
                    </a:cubicBezTo>
                    <a:close/>
                  </a:path>
                </a:pathLst>
              </a:custGeom>
              <a:solidFill>
                <a:srgbClr val="FD661D"/>
              </a:solidFill>
              <a:ln w="18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C2A1C29C-21FF-4676-9B46-CE3B44D88809}"/>
                  </a:ext>
                </a:extLst>
              </p:cNvPr>
              <p:cNvSpPr/>
              <p:nvPr/>
            </p:nvSpPr>
            <p:spPr>
              <a:xfrm>
                <a:off x="6921638" y="349981"/>
                <a:ext cx="485298" cy="448163"/>
              </a:xfrm>
              <a:custGeom>
                <a:avLst/>
                <a:gdLst>
                  <a:gd name="connsiteX0" fmla="*/ 435991 w 485298"/>
                  <a:gd name="connsiteY0" fmla="*/ 386414 h 448163"/>
                  <a:gd name="connsiteX1" fmla="*/ 299653 w 485298"/>
                  <a:gd name="connsiteY1" fmla="*/ 438361 h 448163"/>
                  <a:gd name="connsiteX2" fmla="*/ 294367 w 485298"/>
                  <a:gd name="connsiteY2" fmla="*/ 432528 h 448163"/>
                  <a:gd name="connsiteX3" fmla="*/ 0 w 485298"/>
                  <a:gd name="connsiteY3" fmla="*/ 102436 h 448163"/>
                  <a:gd name="connsiteX4" fmla="*/ 91135 w 485298"/>
                  <a:gd name="connsiteY4" fmla="*/ 0 h 448163"/>
                  <a:gd name="connsiteX5" fmla="*/ 93323 w 485298"/>
                  <a:gd name="connsiteY5" fmla="*/ 1458 h 448163"/>
                  <a:gd name="connsiteX6" fmla="*/ 463514 w 485298"/>
                  <a:gd name="connsiteY6" fmla="*/ 239686 h 448163"/>
                  <a:gd name="connsiteX7" fmla="*/ 471716 w 485298"/>
                  <a:gd name="connsiteY7" fmla="*/ 244972 h 448163"/>
                  <a:gd name="connsiteX8" fmla="*/ 435991 w 485298"/>
                  <a:gd name="connsiteY8" fmla="*/ 386414 h 448163"/>
                  <a:gd name="connsiteX9" fmla="*/ 7838 w 485298"/>
                  <a:gd name="connsiteY9" fmla="*/ 102436 h 448163"/>
                  <a:gd name="connsiteX10" fmla="*/ 298924 w 485298"/>
                  <a:gd name="connsiteY10" fmla="*/ 428883 h 448163"/>
                  <a:gd name="connsiteX11" fmla="*/ 303481 w 485298"/>
                  <a:gd name="connsiteY11" fmla="*/ 433986 h 448163"/>
                  <a:gd name="connsiteX12" fmla="*/ 431434 w 485298"/>
                  <a:gd name="connsiteY12" fmla="*/ 382586 h 448163"/>
                  <a:gd name="connsiteX13" fmla="*/ 467524 w 485298"/>
                  <a:gd name="connsiteY13" fmla="*/ 249528 h 448163"/>
                  <a:gd name="connsiteX14" fmla="*/ 460416 w 485298"/>
                  <a:gd name="connsiteY14" fmla="*/ 244972 h 448163"/>
                  <a:gd name="connsiteX15" fmla="*/ 92047 w 485298"/>
                  <a:gd name="connsiteY15" fmla="*/ 7838 h 448163"/>
                  <a:gd name="connsiteX16" fmla="*/ 7838 w 485298"/>
                  <a:gd name="connsiteY16" fmla="*/ 102436 h 448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298" h="448163">
                    <a:moveTo>
                      <a:pt x="435991" y="386414"/>
                    </a:moveTo>
                    <a:cubicBezTo>
                      <a:pt x="388601" y="439637"/>
                      <a:pt x="327358" y="462967"/>
                      <a:pt x="299653" y="438361"/>
                    </a:cubicBezTo>
                    <a:cubicBezTo>
                      <a:pt x="297830" y="436720"/>
                      <a:pt x="296007" y="434715"/>
                      <a:pt x="294367" y="432528"/>
                    </a:cubicBezTo>
                    <a:lnTo>
                      <a:pt x="0" y="102436"/>
                    </a:lnTo>
                    <a:lnTo>
                      <a:pt x="91135" y="0"/>
                    </a:lnTo>
                    <a:lnTo>
                      <a:pt x="93323" y="1458"/>
                    </a:lnTo>
                    <a:lnTo>
                      <a:pt x="463514" y="239686"/>
                    </a:lnTo>
                    <a:cubicBezTo>
                      <a:pt x="466613" y="241326"/>
                      <a:pt x="469347" y="242967"/>
                      <a:pt x="471716" y="244972"/>
                    </a:cubicBezTo>
                    <a:cubicBezTo>
                      <a:pt x="499421" y="269760"/>
                      <a:pt x="483382" y="333191"/>
                      <a:pt x="435991" y="386414"/>
                    </a:cubicBezTo>
                    <a:close/>
                    <a:moveTo>
                      <a:pt x="7838" y="102436"/>
                    </a:moveTo>
                    <a:lnTo>
                      <a:pt x="298924" y="428883"/>
                    </a:lnTo>
                    <a:cubicBezTo>
                      <a:pt x="300564" y="431070"/>
                      <a:pt x="302022" y="432710"/>
                      <a:pt x="303481" y="433986"/>
                    </a:cubicBezTo>
                    <a:cubicBezTo>
                      <a:pt x="328816" y="456588"/>
                      <a:pt x="386231" y="433439"/>
                      <a:pt x="431434" y="382586"/>
                    </a:cubicBezTo>
                    <a:cubicBezTo>
                      <a:pt x="476638" y="331732"/>
                      <a:pt x="492860" y="271948"/>
                      <a:pt x="467524" y="249528"/>
                    </a:cubicBezTo>
                    <a:cubicBezTo>
                      <a:pt x="465701" y="247888"/>
                      <a:pt x="463332" y="246430"/>
                      <a:pt x="460416" y="244972"/>
                    </a:cubicBezTo>
                    <a:lnTo>
                      <a:pt x="92047" y="7838"/>
                    </a:lnTo>
                    <a:lnTo>
                      <a:pt x="7838" y="102436"/>
                    </a:lnTo>
                    <a:close/>
                  </a:path>
                </a:pathLst>
              </a:custGeom>
              <a:solidFill>
                <a:srgbClr val="B24F1D"/>
              </a:solidFill>
              <a:ln w="18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5" name="Graphic 2">
              <a:extLst>
                <a:ext uri="{FF2B5EF4-FFF2-40B4-BE49-F238E27FC236}">
                  <a16:creationId xmlns:a16="http://schemas.microsoft.com/office/drawing/2014/main" id="{060ECAAB-484E-4EE6-94CC-BC9D1E1744D0}"/>
                </a:ext>
              </a:extLst>
            </p:cNvPr>
            <p:cNvGrpSpPr/>
            <p:nvPr/>
          </p:nvGrpSpPr>
          <p:grpSpPr>
            <a:xfrm>
              <a:off x="6934762" y="362011"/>
              <a:ext cx="439818" cy="400448"/>
              <a:chOff x="6934762" y="362011"/>
              <a:chExt cx="439818" cy="400448"/>
            </a:xfrm>
            <a:solidFill>
              <a:srgbClr val="FFFFFF"/>
            </a:solidFill>
          </p:grpSpPr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CD07FC63-3CE4-42E6-B833-B20C62C6F629}"/>
                  </a:ext>
                </a:extLst>
              </p:cNvPr>
              <p:cNvSpPr/>
              <p:nvPr/>
            </p:nvSpPr>
            <p:spPr>
              <a:xfrm>
                <a:off x="7037015" y="448407"/>
                <a:ext cx="189196" cy="189379"/>
              </a:xfrm>
              <a:custGeom>
                <a:avLst/>
                <a:gdLst>
                  <a:gd name="connsiteX0" fmla="*/ 189197 w 189196"/>
                  <a:gd name="connsiteY0" fmla="*/ 47208 h 189379"/>
                  <a:gd name="connsiteX1" fmla="*/ 115924 w 189196"/>
                  <a:gd name="connsiteY1" fmla="*/ 0 h 189379"/>
                  <a:gd name="connsiteX2" fmla="*/ 0 w 189196"/>
                  <a:gd name="connsiteY2" fmla="*/ 122850 h 189379"/>
                  <a:gd name="connsiteX3" fmla="*/ 59238 w 189196"/>
                  <a:gd name="connsiteY3" fmla="*/ 189379 h 189379"/>
                  <a:gd name="connsiteX4" fmla="*/ 189197 w 189196"/>
                  <a:gd name="connsiteY4" fmla="*/ 47208 h 189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196" h="189379">
                    <a:moveTo>
                      <a:pt x="189197" y="47208"/>
                    </a:moveTo>
                    <a:lnTo>
                      <a:pt x="115924" y="0"/>
                    </a:lnTo>
                    <a:cubicBezTo>
                      <a:pt x="91317" y="84391"/>
                      <a:pt x="34996" y="113190"/>
                      <a:pt x="0" y="122850"/>
                    </a:cubicBezTo>
                    <a:lnTo>
                      <a:pt x="59238" y="189379"/>
                    </a:lnTo>
                    <a:cubicBezTo>
                      <a:pt x="94781" y="181906"/>
                      <a:pt x="165684" y="153836"/>
                      <a:pt x="189197" y="4720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DC8996B3-728F-47B1-90BB-9D14A2F9F131}"/>
                  </a:ext>
                </a:extLst>
              </p:cNvPr>
              <p:cNvSpPr/>
              <p:nvPr/>
            </p:nvSpPr>
            <p:spPr>
              <a:xfrm>
                <a:off x="6934762" y="362011"/>
                <a:ext cx="142535" cy="145451"/>
              </a:xfrm>
              <a:custGeom>
                <a:avLst/>
                <a:gdLst>
                  <a:gd name="connsiteX0" fmla="*/ 142536 w 142535"/>
                  <a:gd name="connsiteY0" fmla="*/ 37548 h 145451"/>
                  <a:gd name="connsiteX1" fmla="*/ 84027 w 142535"/>
                  <a:gd name="connsiteY1" fmla="*/ 0 h 145451"/>
                  <a:gd name="connsiteX2" fmla="*/ 0 w 142535"/>
                  <a:gd name="connsiteY2" fmla="*/ 94598 h 145451"/>
                  <a:gd name="connsiteX3" fmla="*/ 45385 w 142535"/>
                  <a:gd name="connsiteY3" fmla="*/ 145452 h 145451"/>
                  <a:gd name="connsiteX4" fmla="*/ 142536 w 142535"/>
                  <a:gd name="connsiteY4" fmla="*/ 37548 h 145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535" h="145451">
                    <a:moveTo>
                      <a:pt x="142536" y="37548"/>
                    </a:moveTo>
                    <a:lnTo>
                      <a:pt x="84027" y="0"/>
                    </a:lnTo>
                    <a:lnTo>
                      <a:pt x="0" y="94598"/>
                    </a:lnTo>
                    <a:lnTo>
                      <a:pt x="45385" y="145452"/>
                    </a:lnTo>
                    <a:cubicBezTo>
                      <a:pt x="73637" y="138526"/>
                      <a:pt x="124491" y="115560"/>
                      <a:pt x="142536" y="375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23C67CB-769E-4FC7-ABA2-4A110A1339FE}"/>
                  </a:ext>
                </a:extLst>
              </p:cNvPr>
              <p:cNvSpPr/>
              <p:nvPr/>
            </p:nvSpPr>
            <p:spPr>
              <a:xfrm>
                <a:off x="7161141" y="551390"/>
                <a:ext cx="213438" cy="211069"/>
              </a:xfrm>
              <a:custGeom>
                <a:avLst/>
                <a:gdLst>
                  <a:gd name="connsiteX0" fmla="*/ 213439 w 213438"/>
                  <a:gd name="connsiteY0" fmla="*/ 39553 h 211069"/>
                  <a:gd name="connsiteX1" fmla="*/ 212710 w 213438"/>
                  <a:gd name="connsiteY1" fmla="*/ 39188 h 211069"/>
                  <a:gd name="connsiteX2" fmla="*/ 151831 w 213438"/>
                  <a:gd name="connsiteY2" fmla="*/ 0 h 211069"/>
                  <a:gd name="connsiteX3" fmla="*/ 0 w 213438"/>
                  <a:gd name="connsiteY3" fmla="*/ 158940 h 211069"/>
                  <a:gd name="connsiteX4" fmla="*/ 46479 w 213438"/>
                  <a:gd name="connsiteY4" fmla="*/ 211069 h 211069"/>
                  <a:gd name="connsiteX5" fmla="*/ 213439 w 213438"/>
                  <a:gd name="connsiteY5" fmla="*/ 39553 h 21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438" h="211069">
                    <a:moveTo>
                      <a:pt x="213439" y="39553"/>
                    </a:moveTo>
                    <a:cubicBezTo>
                      <a:pt x="213256" y="39370"/>
                      <a:pt x="212892" y="39188"/>
                      <a:pt x="212710" y="39188"/>
                    </a:cubicBezTo>
                    <a:lnTo>
                      <a:pt x="151831" y="0"/>
                    </a:lnTo>
                    <a:cubicBezTo>
                      <a:pt x="122850" y="122668"/>
                      <a:pt x="38095" y="152014"/>
                      <a:pt x="0" y="158940"/>
                    </a:cubicBezTo>
                    <a:lnTo>
                      <a:pt x="46479" y="211069"/>
                    </a:lnTo>
                    <a:cubicBezTo>
                      <a:pt x="82751" y="205783"/>
                      <a:pt x="181906" y="179172"/>
                      <a:pt x="213439" y="395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AD95C95-9AF8-43AC-BB12-C4F6887EF3E5}"/>
                </a:ext>
              </a:extLst>
            </p:cNvPr>
            <p:cNvSpPr/>
            <p:nvPr/>
          </p:nvSpPr>
          <p:spPr>
            <a:xfrm>
              <a:off x="6925648" y="353808"/>
              <a:ext cx="478512" cy="441647"/>
            </a:xfrm>
            <a:custGeom>
              <a:avLst/>
              <a:gdLst>
                <a:gd name="connsiteX0" fmla="*/ 457864 w 478512"/>
                <a:gd name="connsiteY0" fmla="*/ 238410 h 441647"/>
                <a:gd name="connsiteX1" fmla="*/ 87672 w 478512"/>
                <a:gd name="connsiteY1" fmla="*/ 0 h 441647"/>
                <a:gd name="connsiteX2" fmla="*/ 0 w 478512"/>
                <a:gd name="connsiteY2" fmla="*/ 98608 h 441647"/>
                <a:gd name="connsiteX3" fmla="*/ 96603 w 478512"/>
                <a:gd name="connsiteY3" fmla="*/ 206877 h 441647"/>
                <a:gd name="connsiteX4" fmla="*/ 32627 w 478512"/>
                <a:gd name="connsiteY4" fmla="*/ 114284 h 441647"/>
                <a:gd name="connsiteX5" fmla="*/ 90953 w 478512"/>
                <a:gd name="connsiteY5" fmla="*/ 56139 h 441647"/>
                <a:gd name="connsiteX6" fmla="*/ 393522 w 478512"/>
                <a:gd name="connsiteY6" fmla="*/ 384955 h 441647"/>
                <a:gd name="connsiteX7" fmla="*/ 286347 w 478512"/>
                <a:gd name="connsiteY7" fmla="*/ 419587 h 441647"/>
                <a:gd name="connsiteX8" fmla="*/ 286347 w 478512"/>
                <a:gd name="connsiteY8" fmla="*/ 419587 h 441647"/>
                <a:gd name="connsiteX9" fmla="*/ 292909 w 478512"/>
                <a:gd name="connsiteY9" fmla="*/ 426878 h 441647"/>
                <a:gd name="connsiteX10" fmla="*/ 297648 w 478512"/>
                <a:gd name="connsiteY10" fmla="*/ 432346 h 441647"/>
                <a:gd name="connsiteX11" fmla="*/ 429794 w 478512"/>
                <a:gd name="connsiteY11" fmla="*/ 380763 h 441647"/>
                <a:gd name="connsiteX12" fmla="*/ 465701 w 478512"/>
                <a:gd name="connsiteY12" fmla="*/ 243513 h 441647"/>
                <a:gd name="connsiteX13" fmla="*/ 457864 w 478512"/>
                <a:gd name="connsiteY13" fmla="*/ 238410 h 441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8512" h="441647">
                  <a:moveTo>
                    <a:pt x="457864" y="238410"/>
                  </a:moveTo>
                  <a:lnTo>
                    <a:pt x="87672" y="0"/>
                  </a:lnTo>
                  <a:lnTo>
                    <a:pt x="0" y="98608"/>
                  </a:lnTo>
                  <a:lnTo>
                    <a:pt x="96603" y="206877"/>
                  </a:lnTo>
                  <a:lnTo>
                    <a:pt x="32627" y="114284"/>
                  </a:lnTo>
                  <a:cubicBezTo>
                    <a:pt x="32627" y="114284"/>
                    <a:pt x="66893" y="100978"/>
                    <a:pt x="90953" y="56139"/>
                  </a:cubicBezTo>
                  <a:cubicBezTo>
                    <a:pt x="350142" y="224193"/>
                    <a:pt x="467159" y="311136"/>
                    <a:pt x="393522" y="384955"/>
                  </a:cubicBezTo>
                  <a:cubicBezTo>
                    <a:pt x="332462" y="446198"/>
                    <a:pt x="293820" y="429065"/>
                    <a:pt x="286347" y="419587"/>
                  </a:cubicBezTo>
                  <a:lnTo>
                    <a:pt x="286347" y="419587"/>
                  </a:lnTo>
                  <a:lnTo>
                    <a:pt x="292909" y="426878"/>
                  </a:lnTo>
                  <a:cubicBezTo>
                    <a:pt x="294367" y="428883"/>
                    <a:pt x="295825" y="430705"/>
                    <a:pt x="297648" y="432346"/>
                  </a:cubicBezTo>
                  <a:cubicBezTo>
                    <a:pt x="324259" y="456041"/>
                    <a:pt x="383497" y="432892"/>
                    <a:pt x="429794" y="380763"/>
                  </a:cubicBezTo>
                  <a:cubicBezTo>
                    <a:pt x="476091" y="328634"/>
                    <a:pt x="492313" y="267209"/>
                    <a:pt x="465701" y="243513"/>
                  </a:cubicBezTo>
                  <a:cubicBezTo>
                    <a:pt x="463332" y="241326"/>
                    <a:pt x="460598" y="239686"/>
                    <a:pt x="457864" y="238410"/>
                  </a:cubicBezTo>
                  <a:close/>
                </a:path>
              </a:pathLst>
            </a:custGeom>
            <a:solidFill>
              <a:srgbClr val="D0D0D0"/>
            </a:solidFill>
            <a:ln w="182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0" name="Graphic 2">
              <a:extLst>
                <a:ext uri="{FF2B5EF4-FFF2-40B4-BE49-F238E27FC236}">
                  <a16:creationId xmlns:a16="http://schemas.microsoft.com/office/drawing/2014/main" id="{A8C85D0C-5135-42D8-9859-6624C8960265}"/>
                </a:ext>
              </a:extLst>
            </p:cNvPr>
            <p:cNvGrpSpPr/>
            <p:nvPr/>
          </p:nvGrpSpPr>
          <p:grpSpPr>
            <a:xfrm>
              <a:off x="6920501" y="349539"/>
              <a:ext cx="97602" cy="107147"/>
              <a:chOff x="6920501" y="349539"/>
              <a:chExt cx="97602" cy="107147"/>
            </a:xfrm>
          </p:grpSpPr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8EF53FF8-9F3C-41F2-AE69-7653FB5EFBF2}"/>
                  </a:ext>
                </a:extLst>
              </p:cNvPr>
              <p:cNvSpPr/>
              <p:nvPr/>
            </p:nvSpPr>
            <p:spPr>
              <a:xfrm>
                <a:off x="6923489" y="352387"/>
                <a:ext cx="91625" cy="101452"/>
              </a:xfrm>
              <a:custGeom>
                <a:avLst/>
                <a:gdLst>
                  <a:gd name="connsiteX0" fmla="*/ 89649 w 91625"/>
                  <a:gd name="connsiteY0" fmla="*/ 1422 h 101452"/>
                  <a:gd name="connsiteX1" fmla="*/ 59210 w 91625"/>
                  <a:gd name="connsiteY1" fmla="*/ 62665 h 101452"/>
                  <a:gd name="connsiteX2" fmla="*/ 1977 w 91625"/>
                  <a:gd name="connsiteY2" fmla="*/ 100030 h 101452"/>
                  <a:gd name="connsiteX3" fmla="*/ 32416 w 91625"/>
                  <a:gd name="connsiteY3" fmla="*/ 38970 h 101452"/>
                  <a:gd name="connsiteX4" fmla="*/ 89649 w 91625"/>
                  <a:gd name="connsiteY4" fmla="*/ 1422 h 101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625" h="101452">
                    <a:moveTo>
                      <a:pt x="89649" y="1422"/>
                    </a:moveTo>
                    <a:cubicBezTo>
                      <a:pt x="96939" y="7984"/>
                      <a:pt x="83452" y="35324"/>
                      <a:pt x="59210" y="62665"/>
                    </a:cubicBezTo>
                    <a:cubicBezTo>
                      <a:pt x="34968" y="89823"/>
                      <a:pt x="9450" y="106592"/>
                      <a:pt x="1977" y="100030"/>
                    </a:cubicBezTo>
                    <a:cubicBezTo>
                      <a:pt x="-5314" y="93468"/>
                      <a:pt x="8174" y="66128"/>
                      <a:pt x="32416" y="38970"/>
                    </a:cubicBezTo>
                    <a:cubicBezTo>
                      <a:pt x="56658" y="11629"/>
                      <a:pt x="82358" y="-5140"/>
                      <a:pt x="89649" y="1422"/>
                    </a:cubicBezTo>
                    <a:close/>
                  </a:path>
                </a:pathLst>
              </a:custGeom>
              <a:solidFill>
                <a:srgbClr val="FD661D"/>
              </a:solidFill>
              <a:ln w="18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3471C422-A562-42E8-812C-1798D6EFB838}"/>
                  </a:ext>
                </a:extLst>
              </p:cNvPr>
              <p:cNvSpPr/>
              <p:nvPr/>
            </p:nvSpPr>
            <p:spPr>
              <a:xfrm>
                <a:off x="6920501" y="349539"/>
                <a:ext cx="97602" cy="107147"/>
              </a:xfrm>
              <a:custGeom>
                <a:avLst/>
                <a:gdLst>
                  <a:gd name="connsiteX0" fmla="*/ 64385 w 97602"/>
                  <a:gd name="connsiteY0" fmla="*/ 67335 h 107147"/>
                  <a:gd name="connsiteX1" fmla="*/ 2960 w 97602"/>
                  <a:gd name="connsiteY1" fmla="*/ 105065 h 107147"/>
                  <a:gd name="connsiteX2" fmla="*/ 33217 w 97602"/>
                  <a:gd name="connsiteY2" fmla="*/ 39813 h 107147"/>
                  <a:gd name="connsiteX3" fmla="*/ 94642 w 97602"/>
                  <a:gd name="connsiteY3" fmla="*/ 2083 h 107147"/>
                  <a:gd name="connsiteX4" fmla="*/ 64385 w 97602"/>
                  <a:gd name="connsiteY4" fmla="*/ 67335 h 107147"/>
                  <a:gd name="connsiteX5" fmla="*/ 37774 w 97602"/>
                  <a:gd name="connsiteY5" fmla="*/ 43640 h 107147"/>
                  <a:gd name="connsiteX6" fmla="*/ 6970 w 97602"/>
                  <a:gd name="connsiteY6" fmla="*/ 100509 h 107147"/>
                  <a:gd name="connsiteX7" fmla="*/ 60011 w 97602"/>
                  <a:gd name="connsiteY7" fmla="*/ 63325 h 107147"/>
                  <a:gd name="connsiteX8" fmla="*/ 90814 w 97602"/>
                  <a:gd name="connsiteY8" fmla="*/ 6457 h 107147"/>
                  <a:gd name="connsiteX9" fmla="*/ 37774 w 97602"/>
                  <a:gd name="connsiteY9" fmla="*/ 43640 h 107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602" h="107147">
                    <a:moveTo>
                      <a:pt x="64385" y="67335"/>
                    </a:moveTo>
                    <a:cubicBezTo>
                      <a:pt x="41601" y="92853"/>
                      <a:pt x="13167" y="113997"/>
                      <a:pt x="2960" y="105065"/>
                    </a:cubicBezTo>
                    <a:cubicBezTo>
                      <a:pt x="-7247" y="95952"/>
                      <a:pt x="10433" y="65330"/>
                      <a:pt x="33217" y="39813"/>
                    </a:cubicBezTo>
                    <a:cubicBezTo>
                      <a:pt x="56001" y="14295"/>
                      <a:pt x="84435" y="-6849"/>
                      <a:pt x="94642" y="2083"/>
                    </a:cubicBezTo>
                    <a:cubicBezTo>
                      <a:pt x="104849" y="11196"/>
                      <a:pt x="87169" y="41818"/>
                      <a:pt x="64385" y="67335"/>
                    </a:cubicBezTo>
                    <a:close/>
                    <a:moveTo>
                      <a:pt x="37774" y="43640"/>
                    </a:moveTo>
                    <a:cubicBezTo>
                      <a:pt x="12256" y="72439"/>
                      <a:pt x="2595" y="96499"/>
                      <a:pt x="6970" y="100509"/>
                    </a:cubicBezTo>
                    <a:cubicBezTo>
                      <a:pt x="11527" y="104519"/>
                      <a:pt x="34311" y="92124"/>
                      <a:pt x="60011" y="63325"/>
                    </a:cubicBezTo>
                    <a:cubicBezTo>
                      <a:pt x="85529" y="34527"/>
                      <a:pt x="95371" y="10467"/>
                      <a:pt x="90814" y="6457"/>
                    </a:cubicBezTo>
                    <a:cubicBezTo>
                      <a:pt x="86258" y="2447"/>
                      <a:pt x="63292" y="15024"/>
                      <a:pt x="37774" y="43640"/>
                    </a:cubicBezTo>
                    <a:close/>
                  </a:path>
                </a:pathLst>
              </a:custGeom>
              <a:solidFill>
                <a:srgbClr val="B24F1D"/>
              </a:solidFill>
              <a:ln w="18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53DCF7B-0872-4AAA-BB21-FBD4DF1F5988}"/>
                </a:ext>
              </a:extLst>
            </p:cNvPr>
            <p:cNvSpPr/>
            <p:nvPr/>
          </p:nvSpPr>
          <p:spPr>
            <a:xfrm>
              <a:off x="6936336" y="378385"/>
              <a:ext cx="56188" cy="61973"/>
            </a:xfrm>
            <a:custGeom>
              <a:avLst/>
              <a:gdLst>
                <a:gd name="connsiteX0" fmla="*/ 54930 w 56188"/>
                <a:gd name="connsiteY0" fmla="*/ 942 h 61973"/>
                <a:gd name="connsiteX1" fmla="*/ 36520 w 56188"/>
                <a:gd name="connsiteY1" fmla="*/ 38490 h 61973"/>
                <a:gd name="connsiteX2" fmla="*/ 1342 w 56188"/>
                <a:gd name="connsiteY2" fmla="*/ 61091 h 61973"/>
                <a:gd name="connsiteX3" fmla="*/ 19752 w 56188"/>
                <a:gd name="connsiteY3" fmla="*/ 23543 h 61973"/>
                <a:gd name="connsiteX4" fmla="*/ 54930 w 56188"/>
                <a:gd name="connsiteY4" fmla="*/ 942 h 6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188" h="61973">
                  <a:moveTo>
                    <a:pt x="54930" y="942"/>
                  </a:moveTo>
                  <a:cubicBezTo>
                    <a:pt x="59487" y="5134"/>
                    <a:pt x="51285" y="21903"/>
                    <a:pt x="36520" y="38490"/>
                  </a:cubicBezTo>
                  <a:cubicBezTo>
                    <a:pt x="21757" y="55076"/>
                    <a:pt x="6081" y="65101"/>
                    <a:pt x="1342" y="61091"/>
                  </a:cubicBezTo>
                  <a:cubicBezTo>
                    <a:pt x="-3397" y="56899"/>
                    <a:pt x="4805" y="40130"/>
                    <a:pt x="19752" y="23543"/>
                  </a:cubicBezTo>
                  <a:cubicBezTo>
                    <a:pt x="34515" y="6957"/>
                    <a:pt x="50373" y="-3250"/>
                    <a:pt x="54930" y="942"/>
                  </a:cubicBezTo>
                  <a:close/>
                </a:path>
              </a:pathLst>
            </a:custGeom>
            <a:solidFill>
              <a:srgbClr val="FD661D">
                <a:alpha val="80000"/>
              </a:srgbClr>
            </a:solidFill>
            <a:ln w="182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D36D679-415A-4FC0-BCED-59EA511ED0E6}"/>
                </a:ext>
              </a:extLst>
            </p:cNvPr>
            <p:cNvSpPr/>
            <p:nvPr/>
          </p:nvSpPr>
          <p:spPr>
            <a:xfrm>
              <a:off x="7162600" y="765375"/>
              <a:ext cx="198310" cy="106810"/>
            </a:xfrm>
            <a:custGeom>
              <a:avLst/>
              <a:gdLst>
                <a:gd name="connsiteX0" fmla="*/ 0 w 198310"/>
                <a:gd name="connsiteY0" fmla="*/ 106811 h 106810"/>
                <a:gd name="connsiteX1" fmla="*/ 911 w 198310"/>
                <a:gd name="connsiteY1" fmla="*/ 94781 h 106810"/>
                <a:gd name="connsiteX2" fmla="*/ 5650 w 198310"/>
                <a:gd name="connsiteY2" fmla="*/ 63612 h 106810"/>
                <a:gd name="connsiteX3" fmla="*/ 12577 w 198310"/>
                <a:gd name="connsiteY3" fmla="*/ 43380 h 106810"/>
                <a:gd name="connsiteX4" fmla="*/ 20779 w 198310"/>
                <a:gd name="connsiteY4" fmla="*/ 33720 h 106810"/>
                <a:gd name="connsiteX5" fmla="*/ 28252 w 198310"/>
                <a:gd name="connsiteY5" fmla="*/ 32626 h 106810"/>
                <a:gd name="connsiteX6" fmla="*/ 34632 w 198310"/>
                <a:gd name="connsiteY6" fmla="*/ 35907 h 106810"/>
                <a:gd name="connsiteX7" fmla="*/ 39371 w 198310"/>
                <a:gd name="connsiteY7" fmla="*/ 40646 h 106810"/>
                <a:gd name="connsiteX8" fmla="*/ 43563 w 198310"/>
                <a:gd name="connsiteY8" fmla="*/ 44839 h 106810"/>
                <a:gd name="connsiteX9" fmla="*/ 48302 w 198310"/>
                <a:gd name="connsiteY9" fmla="*/ 48484 h 106810"/>
                <a:gd name="connsiteX10" fmla="*/ 53405 w 198310"/>
                <a:gd name="connsiteY10" fmla="*/ 51400 h 106810"/>
                <a:gd name="connsiteX11" fmla="*/ 58873 w 198310"/>
                <a:gd name="connsiteY11" fmla="*/ 53770 h 106810"/>
                <a:gd name="connsiteX12" fmla="*/ 64888 w 198310"/>
                <a:gd name="connsiteY12" fmla="*/ 55228 h 106810"/>
                <a:gd name="connsiteX13" fmla="*/ 71086 w 198310"/>
                <a:gd name="connsiteY13" fmla="*/ 56139 h 106810"/>
                <a:gd name="connsiteX14" fmla="*/ 77283 w 198310"/>
                <a:gd name="connsiteY14" fmla="*/ 56686 h 106810"/>
                <a:gd name="connsiteX15" fmla="*/ 102254 w 198310"/>
                <a:gd name="connsiteY15" fmla="*/ 54317 h 106810"/>
                <a:gd name="connsiteX16" fmla="*/ 108269 w 198310"/>
                <a:gd name="connsiteY16" fmla="*/ 53041 h 106810"/>
                <a:gd name="connsiteX17" fmla="*/ 114284 w 198310"/>
                <a:gd name="connsiteY17" fmla="*/ 51218 h 106810"/>
                <a:gd name="connsiteX18" fmla="*/ 125767 w 198310"/>
                <a:gd name="connsiteY18" fmla="*/ 47208 h 106810"/>
                <a:gd name="connsiteX19" fmla="*/ 136703 w 198310"/>
                <a:gd name="connsiteY19" fmla="*/ 42651 h 106810"/>
                <a:gd name="connsiteX20" fmla="*/ 146910 w 198310"/>
                <a:gd name="connsiteY20" fmla="*/ 37730 h 106810"/>
                <a:gd name="connsiteX21" fmla="*/ 164773 w 198310"/>
                <a:gd name="connsiteY21" fmla="*/ 27158 h 106810"/>
                <a:gd name="connsiteX22" fmla="*/ 178990 w 198310"/>
                <a:gd name="connsiteY22" fmla="*/ 16769 h 106810"/>
                <a:gd name="connsiteX23" fmla="*/ 189562 w 198310"/>
                <a:gd name="connsiteY23" fmla="*/ 8020 h 106810"/>
                <a:gd name="connsiteX24" fmla="*/ 198310 w 198310"/>
                <a:gd name="connsiteY24" fmla="*/ 0 h 106810"/>
                <a:gd name="connsiteX25" fmla="*/ 190290 w 198310"/>
                <a:gd name="connsiteY25" fmla="*/ 8931 h 106810"/>
                <a:gd name="connsiteX26" fmla="*/ 180448 w 198310"/>
                <a:gd name="connsiteY26" fmla="*/ 18592 h 106810"/>
                <a:gd name="connsiteX27" fmla="*/ 166778 w 198310"/>
                <a:gd name="connsiteY27" fmla="*/ 29892 h 106810"/>
                <a:gd name="connsiteX28" fmla="*/ 149097 w 198310"/>
                <a:gd name="connsiteY28" fmla="*/ 41558 h 106810"/>
                <a:gd name="connsiteX29" fmla="*/ 138890 w 198310"/>
                <a:gd name="connsiteY29" fmla="*/ 47026 h 106810"/>
                <a:gd name="connsiteX30" fmla="*/ 127772 w 198310"/>
                <a:gd name="connsiteY30" fmla="*/ 51947 h 106810"/>
                <a:gd name="connsiteX31" fmla="*/ 115924 w 198310"/>
                <a:gd name="connsiteY31" fmla="*/ 56139 h 106810"/>
                <a:gd name="connsiteX32" fmla="*/ 109727 w 198310"/>
                <a:gd name="connsiteY32" fmla="*/ 58144 h 106810"/>
                <a:gd name="connsiteX33" fmla="*/ 103347 w 198310"/>
                <a:gd name="connsiteY33" fmla="*/ 59602 h 106810"/>
                <a:gd name="connsiteX34" fmla="*/ 76918 w 198310"/>
                <a:gd name="connsiteY34" fmla="*/ 62336 h 106810"/>
                <a:gd name="connsiteX35" fmla="*/ 70174 w 198310"/>
                <a:gd name="connsiteY35" fmla="*/ 61607 h 106810"/>
                <a:gd name="connsiteX36" fmla="*/ 63613 w 198310"/>
                <a:gd name="connsiteY36" fmla="*/ 60332 h 106810"/>
                <a:gd name="connsiteX37" fmla="*/ 57051 w 198310"/>
                <a:gd name="connsiteY37" fmla="*/ 58691 h 106810"/>
                <a:gd name="connsiteX38" fmla="*/ 50854 w 198310"/>
                <a:gd name="connsiteY38" fmla="*/ 55957 h 106810"/>
                <a:gd name="connsiteX39" fmla="*/ 45021 w 198310"/>
                <a:gd name="connsiteY39" fmla="*/ 52312 h 106810"/>
                <a:gd name="connsiteX40" fmla="*/ 39735 w 198310"/>
                <a:gd name="connsiteY40" fmla="*/ 48119 h 106810"/>
                <a:gd name="connsiteX41" fmla="*/ 35178 w 198310"/>
                <a:gd name="connsiteY41" fmla="*/ 43563 h 106810"/>
                <a:gd name="connsiteX42" fmla="*/ 31351 w 198310"/>
                <a:gd name="connsiteY42" fmla="*/ 39553 h 106810"/>
                <a:gd name="connsiteX43" fmla="*/ 27158 w 198310"/>
                <a:gd name="connsiteY43" fmla="*/ 37183 h 106810"/>
                <a:gd name="connsiteX44" fmla="*/ 23148 w 198310"/>
                <a:gd name="connsiteY44" fmla="*/ 37730 h 106810"/>
                <a:gd name="connsiteX45" fmla="*/ 16405 w 198310"/>
                <a:gd name="connsiteY45" fmla="*/ 45021 h 106810"/>
                <a:gd name="connsiteX46" fmla="*/ 8931 w 198310"/>
                <a:gd name="connsiteY46" fmla="*/ 63977 h 106810"/>
                <a:gd name="connsiteX47" fmla="*/ 2005 w 198310"/>
                <a:gd name="connsiteY47" fmla="*/ 94416 h 106810"/>
                <a:gd name="connsiteX48" fmla="*/ 0 w 198310"/>
                <a:gd name="connsiteY48" fmla="*/ 106811 h 106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98310" h="106810">
                  <a:moveTo>
                    <a:pt x="0" y="106811"/>
                  </a:moveTo>
                  <a:cubicBezTo>
                    <a:pt x="0" y="106811"/>
                    <a:pt x="182" y="102436"/>
                    <a:pt x="911" y="94781"/>
                  </a:cubicBezTo>
                  <a:cubicBezTo>
                    <a:pt x="1823" y="87308"/>
                    <a:pt x="2734" y="76371"/>
                    <a:pt x="5650" y="63612"/>
                  </a:cubicBezTo>
                  <a:cubicBezTo>
                    <a:pt x="7109" y="57233"/>
                    <a:pt x="9114" y="50307"/>
                    <a:pt x="12577" y="43380"/>
                  </a:cubicBezTo>
                  <a:cubicBezTo>
                    <a:pt x="14400" y="40100"/>
                    <a:pt x="16405" y="36272"/>
                    <a:pt x="20779" y="33720"/>
                  </a:cubicBezTo>
                  <a:cubicBezTo>
                    <a:pt x="22784" y="32444"/>
                    <a:pt x="25700" y="32080"/>
                    <a:pt x="28252" y="32626"/>
                  </a:cubicBezTo>
                  <a:cubicBezTo>
                    <a:pt x="30622" y="33355"/>
                    <a:pt x="32809" y="34449"/>
                    <a:pt x="34632" y="35907"/>
                  </a:cubicBezTo>
                  <a:cubicBezTo>
                    <a:pt x="36454" y="37365"/>
                    <a:pt x="37912" y="39006"/>
                    <a:pt x="39371" y="40646"/>
                  </a:cubicBezTo>
                  <a:cubicBezTo>
                    <a:pt x="40829" y="42104"/>
                    <a:pt x="42104" y="43380"/>
                    <a:pt x="43563" y="44839"/>
                  </a:cubicBezTo>
                  <a:cubicBezTo>
                    <a:pt x="45021" y="46479"/>
                    <a:pt x="46661" y="47390"/>
                    <a:pt x="48302" y="48484"/>
                  </a:cubicBezTo>
                  <a:cubicBezTo>
                    <a:pt x="49942" y="49395"/>
                    <a:pt x="51400" y="50671"/>
                    <a:pt x="53405" y="51400"/>
                  </a:cubicBezTo>
                  <a:lnTo>
                    <a:pt x="58873" y="53770"/>
                  </a:lnTo>
                  <a:cubicBezTo>
                    <a:pt x="60878" y="54317"/>
                    <a:pt x="62883" y="54681"/>
                    <a:pt x="64888" y="55228"/>
                  </a:cubicBezTo>
                  <a:cubicBezTo>
                    <a:pt x="66893" y="55775"/>
                    <a:pt x="68898" y="56139"/>
                    <a:pt x="71086" y="56139"/>
                  </a:cubicBezTo>
                  <a:cubicBezTo>
                    <a:pt x="73091" y="56322"/>
                    <a:pt x="75278" y="56686"/>
                    <a:pt x="77283" y="56686"/>
                  </a:cubicBezTo>
                  <a:cubicBezTo>
                    <a:pt x="85667" y="56686"/>
                    <a:pt x="94052" y="56322"/>
                    <a:pt x="102254" y="54317"/>
                  </a:cubicBezTo>
                  <a:lnTo>
                    <a:pt x="108269" y="53041"/>
                  </a:lnTo>
                  <a:cubicBezTo>
                    <a:pt x="110274" y="52494"/>
                    <a:pt x="112279" y="51765"/>
                    <a:pt x="114284" y="51218"/>
                  </a:cubicBezTo>
                  <a:cubicBezTo>
                    <a:pt x="118294" y="50124"/>
                    <a:pt x="122121" y="48666"/>
                    <a:pt x="125767" y="47208"/>
                  </a:cubicBezTo>
                  <a:cubicBezTo>
                    <a:pt x="129594" y="45932"/>
                    <a:pt x="133058" y="44292"/>
                    <a:pt x="136703" y="42651"/>
                  </a:cubicBezTo>
                  <a:cubicBezTo>
                    <a:pt x="140348" y="41193"/>
                    <a:pt x="143629" y="39553"/>
                    <a:pt x="146910" y="37730"/>
                  </a:cubicBezTo>
                  <a:cubicBezTo>
                    <a:pt x="153472" y="34449"/>
                    <a:pt x="159305" y="30621"/>
                    <a:pt x="164773" y="27158"/>
                  </a:cubicBezTo>
                  <a:cubicBezTo>
                    <a:pt x="169876" y="23331"/>
                    <a:pt x="174980" y="20232"/>
                    <a:pt x="178990" y="16769"/>
                  </a:cubicBezTo>
                  <a:cubicBezTo>
                    <a:pt x="183000" y="13488"/>
                    <a:pt x="186827" y="10754"/>
                    <a:pt x="189562" y="8020"/>
                  </a:cubicBezTo>
                  <a:cubicBezTo>
                    <a:pt x="195212" y="2916"/>
                    <a:pt x="198310" y="0"/>
                    <a:pt x="198310" y="0"/>
                  </a:cubicBezTo>
                  <a:cubicBezTo>
                    <a:pt x="198310" y="0"/>
                    <a:pt x="195394" y="3281"/>
                    <a:pt x="190290" y="8931"/>
                  </a:cubicBezTo>
                  <a:cubicBezTo>
                    <a:pt x="187739" y="11848"/>
                    <a:pt x="184276" y="14764"/>
                    <a:pt x="180448" y="18592"/>
                  </a:cubicBezTo>
                  <a:cubicBezTo>
                    <a:pt x="176620" y="22237"/>
                    <a:pt x="171881" y="25882"/>
                    <a:pt x="166778" y="29892"/>
                  </a:cubicBezTo>
                  <a:cubicBezTo>
                    <a:pt x="161492" y="33538"/>
                    <a:pt x="155659" y="37730"/>
                    <a:pt x="149097" y="41558"/>
                  </a:cubicBezTo>
                  <a:cubicBezTo>
                    <a:pt x="145816" y="43563"/>
                    <a:pt x="142536" y="45385"/>
                    <a:pt x="138890" y="47026"/>
                  </a:cubicBezTo>
                  <a:cubicBezTo>
                    <a:pt x="135427" y="48849"/>
                    <a:pt x="131782" y="50671"/>
                    <a:pt x="127772" y="51947"/>
                  </a:cubicBezTo>
                  <a:cubicBezTo>
                    <a:pt x="123944" y="53588"/>
                    <a:pt x="120116" y="55046"/>
                    <a:pt x="115924" y="56139"/>
                  </a:cubicBezTo>
                  <a:cubicBezTo>
                    <a:pt x="113919" y="56868"/>
                    <a:pt x="111914" y="57415"/>
                    <a:pt x="109727" y="58144"/>
                  </a:cubicBezTo>
                  <a:lnTo>
                    <a:pt x="103347" y="59602"/>
                  </a:lnTo>
                  <a:cubicBezTo>
                    <a:pt x="94963" y="61607"/>
                    <a:pt x="85850" y="62336"/>
                    <a:pt x="76918" y="62336"/>
                  </a:cubicBezTo>
                  <a:cubicBezTo>
                    <a:pt x="74731" y="62154"/>
                    <a:pt x="72361" y="61790"/>
                    <a:pt x="70174" y="61607"/>
                  </a:cubicBezTo>
                  <a:cubicBezTo>
                    <a:pt x="67987" y="61425"/>
                    <a:pt x="65800" y="61061"/>
                    <a:pt x="63613" y="60332"/>
                  </a:cubicBezTo>
                  <a:cubicBezTo>
                    <a:pt x="61425" y="59785"/>
                    <a:pt x="59238" y="59238"/>
                    <a:pt x="57051" y="58691"/>
                  </a:cubicBezTo>
                  <a:lnTo>
                    <a:pt x="50854" y="55957"/>
                  </a:lnTo>
                  <a:cubicBezTo>
                    <a:pt x="48666" y="55228"/>
                    <a:pt x="46844" y="53588"/>
                    <a:pt x="45021" y="52312"/>
                  </a:cubicBezTo>
                  <a:cubicBezTo>
                    <a:pt x="43198" y="51036"/>
                    <a:pt x="41193" y="49760"/>
                    <a:pt x="39735" y="48119"/>
                  </a:cubicBezTo>
                  <a:cubicBezTo>
                    <a:pt x="38277" y="46479"/>
                    <a:pt x="36637" y="45021"/>
                    <a:pt x="35178" y="43563"/>
                  </a:cubicBezTo>
                  <a:cubicBezTo>
                    <a:pt x="33902" y="42104"/>
                    <a:pt x="32627" y="40646"/>
                    <a:pt x="31351" y="39553"/>
                  </a:cubicBezTo>
                  <a:cubicBezTo>
                    <a:pt x="30075" y="38277"/>
                    <a:pt x="28434" y="37548"/>
                    <a:pt x="27158" y="37183"/>
                  </a:cubicBezTo>
                  <a:cubicBezTo>
                    <a:pt x="25700" y="37001"/>
                    <a:pt x="24424" y="36819"/>
                    <a:pt x="23148" y="37730"/>
                  </a:cubicBezTo>
                  <a:cubicBezTo>
                    <a:pt x="20414" y="39006"/>
                    <a:pt x="18227" y="42104"/>
                    <a:pt x="16405" y="45021"/>
                  </a:cubicBezTo>
                  <a:cubicBezTo>
                    <a:pt x="12941" y="51218"/>
                    <a:pt x="10754" y="57962"/>
                    <a:pt x="8931" y="63977"/>
                  </a:cubicBezTo>
                  <a:cubicBezTo>
                    <a:pt x="5468" y="76371"/>
                    <a:pt x="3281" y="86943"/>
                    <a:pt x="2005" y="94416"/>
                  </a:cubicBezTo>
                  <a:cubicBezTo>
                    <a:pt x="729" y="102436"/>
                    <a:pt x="0" y="106811"/>
                    <a:pt x="0" y="10681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182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A8C169DF-0944-46B2-A6DE-A3DE3C79B29C}"/>
                </a:ext>
              </a:extLst>
            </p:cNvPr>
            <p:cNvSpPr/>
            <p:nvPr/>
          </p:nvSpPr>
          <p:spPr>
            <a:xfrm>
              <a:off x="7174083" y="815317"/>
              <a:ext cx="172792" cy="91682"/>
            </a:xfrm>
            <a:custGeom>
              <a:avLst/>
              <a:gdLst>
                <a:gd name="connsiteX0" fmla="*/ 0 w 172792"/>
                <a:gd name="connsiteY0" fmla="*/ 91682 h 91682"/>
                <a:gd name="connsiteX1" fmla="*/ 7109 w 172792"/>
                <a:gd name="connsiteY1" fmla="*/ 87308 h 91682"/>
                <a:gd name="connsiteX2" fmla="*/ 26247 w 172792"/>
                <a:gd name="connsiteY2" fmla="*/ 76189 h 91682"/>
                <a:gd name="connsiteX3" fmla="*/ 53588 w 172792"/>
                <a:gd name="connsiteY3" fmla="*/ 60878 h 91682"/>
                <a:gd name="connsiteX4" fmla="*/ 85120 w 172792"/>
                <a:gd name="connsiteY4" fmla="*/ 43745 h 91682"/>
                <a:gd name="connsiteX5" fmla="*/ 117018 w 172792"/>
                <a:gd name="connsiteY5" fmla="*/ 26976 h 91682"/>
                <a:gd name="connsiteX6" fmla="*/ 145087 w 172792"/>
                <a:gd name="connsiteY6" fmla="*/ 12941 h 91682"/>
                <a:gd name="connsiteX7" fmla="*/ 165137 w 172792"/>
                <a:gd name="connsiteY7" fmla="*/ 3463 h 91682"/>
                <a:gd name="connsiteX8" fmla="*/ 172792 w 172792"/>
                <a:gd name="connsiteY8" fmla="*/ 0 h 91682"/>
                <a:gd name="connsiteX9" fmla="*/ 165684 w 172792"/>
                <a:gd name="connsiteY9" fmla="*/ 4375 h 91682"/>
                <a:gd name="connsiteX10" fmla="*/ 146728 w 172792"/>
                <a:gd name="connsiteY10" fmla="*/ 15858 h 91682"/>
                <a:gd name="connsiteX11" fmla="*/ 119569 w 172792"/>
                <a:gd name="connsiteY11" fmla="*/ 31533 h 91682"/>
                <a:gd name="connsiteX12" fmla="*/ 88037 w 172792"/>
                <a:gd name="connsiteY12" fmla="*/ 48849 h 91682"/>
                <a:gd name="connsiteX13" fmla="*/ 56139 w 172792"/>
                <a:gd name="connsiteY13" fmla="*/ 65435 h 91682"/>
                <a:gd name="connsiteX14" fmla="*/ 27887 w 172792"/>
                <a:gd name="connsiteY14" fmla="*/ 79105 h 91682"/>
                <a:gd name="connsiteX15" fmla="*/ 7655 w 172792"/>
                <a:gd name="connsiteY15" fmla="*/ 88401 h 91682"/>
                <a:gd name="connsiteX16" fmla="*/ 0 w 172792"/>
                <a:gd name="connsiteY16" fmla="*/ 91682 h 9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2792" h="91682">
                  <a:moveTo>
                    <a:pt x="0" y="91682"/>
                  </a:moveTo>
                  <a:cubicBezTo>
                    <a:pt x="0" y="91682"/>
                    <a:pt x="2552" y="90042"/>
                    <a:pt x="7109" y="87308"/>
                  </a:cubicBezTo>
                  <a:cubicBezTo>
                    <a:pt x="11847" y="84574"/>
                    <a:pt x="18227" y="80564"/>
                    <a:pt x="26247" y="76189"/>
                  </a:cubicBezTo>
                  <a:cubicBezTo>
                    <a:pt x="34267" y="71632"/>
                    <a:pt x="43563" y="66346"/>
                    <a:pt x="53588" y="60878"/>
                  </a:cubicBezTo>
                  <a:cubicBezTo>
                    <a:pt x="63612" y="55410"/>
                    <a:pt x="74366" y="49578"/>
                    <a:pt x="85120" y="43745"/>
                  </a:cubicBezTo>
                  <a:cubicBezTo>
                    <a:pt x="95874" y="38095"/>
                    <a:pt x="106811" y="32262"/>
                    <a:pt x="117018" y="26976"/>
                  </a:cubicBezTo>
                  <a:cubicBezTo>
                    <a:pt x="127225" y="21690"/>
                    <a:pt x="136885" y="17133"/>
                    <a:pt x="145087" y="12941"/>
                  </a:cubicBezTo>
                  <a:cubicBezTo>
                    <a:pt x="153290" y="8931"/>
                    <a:pt x="160216" y="5650"/>
                    <a:pt x="165137" y="3463"/>
                  </a:cubicBezTo>
                  <a:cubicBezTo>
                    <a:pt x="170058" y="1276"/>
                    <a:pt x="172792" y="0"/>
                    <a:pt x="172792" y="0"/>
                  </a:cubicBezTo>
                  <a:cubicBezTo>
                    <a:pt x="172792" y="0"/>
                    <a:pt x="170241" y="1640"/>
                    <a:pt x="165684" y="4375"/>
                  </a:cubicBezTo>
                  <a:cubicBezTo>
                    <a:pt x="161127" y="7109"/>
                    <a:pt x="154565" y="11301"/>
                    <a:pt x="146728" y="15858"/>
                  </a:cubicBezTo>
                  <a:cubicBezTo>
                    <a:pt x="138708" y="20414"/>
                    <a:pt x="129594" y="25882"/>
                    <a:pt x="119569" y="31533"/>
                  </a:cubicBezTo>
                  <a:cubicBezTo>
                    <a:pt x="109544" y="37183"/>
                    <a:pt x="98791" y="43016"/>
                    <a:pt x="88037" y="48849"/>
                  </a:cubicBezTo>
                  <a:cubicBezTo>
                    <a:pt x="77283" y="54499"/>
                    <a:pt x="66529" y="60514"/>
                    <a:pt x="56139" y="65435"/>
                  </a:cubicBezTo>
                  <a:cubicBezTo>
                    <a:pt x="45932" y="70539"/>
                    <a:pt x="36089" y="75096"/>
                    <a:pt x="27887" y="79105"/>
                  </a:cubicBezTo>
                  <a:cubicBezTo>
                    <a:pt x="19503" y="83115"/>
                    <a:pt x="12577" y="86032"/>
                    <a:pt x="7655" y="88401"/>
                  </a:cubicBezTo>
                  <a:cubicBezTo>
                    <a:pt x="2916" y="90406"/>
                    <a:pt x="0" y="91682"/>
                    <a:pt x="0" y="91682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182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6018EF5-E5EC-4DD7-9FE1-6E7B6A1074B9}"/>
                </a:ext>
              </a:extLst>
            </p:cNvPr>
            <p:cNvSpPr/>
            <p:nvPr/>
          </p:nvSpPr>
          <p:spPr>
            <a:xfrm>
              <a:off x="6977413" y="480669"/>
              <a:ext cx="241873" cy="283066"/>
            </a:xfrm>
            <a:custGeom>
              <a:avLst/>
              <a:gdLst>
                <a:gd name="connsiteX0" fmla="*/ 0 w 241873"/>
                <a:gd name="connsiteY0" fmla="*/ 0 h 283066"/>
                <a:gd name="connsiteX1" fmla="*/ 10754 w 241873"/>
                <a:gd name="connsiteY1" fmla="*/ 11848 h 283066"/>
                <a:gd name="connsiteX2" fmla="*/ 39006 w 241873"/>
                <a:gd name="connsiteY2" fmla="*/ 43198 h 283066"/>
                <a:gd name="connsiteX3" fmla="*/ 78559 w 241873"/>
                <a:gd name="connsiteY3" fmla="*/ 87854 h 283066"/>
                <a:gd name="connsiteX4" fmla="*/ 123215 w 241873"/>
                <a:gd name="connsiteY4" fmla="*/ 139619 h 283066"/>
                <a:gd name="connsiteX5" fmla="*/ 167325 w 241873"/>
                <a:gd name="connsiteY5" fmla="*/ 191749 h 283066"/>
                <a:gd name="connsiteX6" fmla="*/ 205419 w 241873"/>
                <a:gd name="connsiteY6" fmla="*/ 237681 h 283066"/>
                <a:gd name="connsiteX7" fmla="*/ 232031 w 241873"/>
                <a:gd name="connsiteY7" fmla="*/ 270489 h 283066"/>
                <a:gd name="connsiteX8" fmla="*/ 241873 w 241873"/>
                <a:gd name="connsiteY8" fmla="*/ 283066 h 283066"/>
                <a:gd name="connsiteX9" fmla="*/ 231119 w 241873"/>
                <a:gd name="connsiteY9" fmla="*/ 271219 h 283066"/>
                <a:gd name="connsiteX10" fmla="*/ 202867 w 241873"/>
                <a:gd name="connsiteY10" fmla="*/ 239868 h 283066"/>
                <a:gd name="connsiteX11" fmla="*/ 163497 w 241873"/>
                <a:gd name="connsiteY11" fmla="*/ 195212 h 283066"/>
                <a:gd name="connsiteX12" fmla="*/ 118840 w 241873"/>
                <a:gd name="connsiteY12" fmla="*/ 143447 h 283066"/>
                <a:gd name="connsiteX13" fmla="*/ 74731 w 241873"/>
                <a:gd name="connsiteY13" fmla="*/ 91318 h 283066"/>
                <a:gd name="connsiteX14" fmla="*/ 36637 w 241873"/>
                <a:gd name="connsiteY14" fmla="*/ 45385 h 283066"/>
                <a:gd name="connsiteX15" fmla="*/ 10025 w 241873"/>
                <a:gd name="connsiteY15" fmla="*/ 12577 h 283066"/>
                <a:gd name="connsiteX16" fmla="*/ 0 w 241873"/>
                <a:gd name="connsiteY16" fmla="*/ 0 h 28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1873" h="283066">
                  <a:moveTo>
                    <a:pt x="0" y="0"/>
                  </a:moveTo>
                  <a:cubicBezTo>
                    <a:pt x="0" y="0"/>
                    <a:pt x="4010" y="4374"/>
                    <a:pt x="10754" y="11848"/>
                  </a:cubicBezTo>
                  <a:cubicBezTo>
                    <a:pt x="17498" y="19503"/>
                    <a:pt x="27523" y="30075"/>
                    <a:pt x="39006" y="43198"/>
                  </a:cubicBezTo>
                  <a:cubicBezTo>
                    <a:pt x="50489" y="56322"/>
                    <a:pt x="64159" y="71450"/>
                    <a:pt x="78559" y="87854"/>
                  </a:cubicBezTo>
                  <a:cubicBezTo>
                    <a:pt x="92776" y="104441"/>
                    <a:pt x="108087" y="121939"/>
                    <a:pt x="123215" y="139619"/>
                  </a:cubicBezTo>
                  <a:cubicBezTo>
                    <a:pt x="138344" y="157482"/>
                    <a:pt x="153290" y="175162"/>
                    <a:pt x="167325" y="191749"/>
                  </a:cubicBezTo>
                  <a:cubicBezTo>
                    <a:pt x="181359" y="208335"/>
                    <a:pt x="194300" y="224193"/>
                    <a:pt x="205419" y="237681"/>
                  </a:cubicBezTo>
                  <a:cubicBezTo>
                    <a:pt x="216537" y="251169"/>
                    <a:pt x="225651" y="262470"/>
                    <a:pt x="232031" y="270489"/>
                  </a:cubicBezTo>
                  <a:cubicBezTo>
                    <a:pt x="238410" y="278509"/>
                    <a:pt x="241873" y="283066"/>
                    <a:pt x="241873" y="283066"/>
                  </a:cubicBezTo>
                  <a:cubicBezTo>
                    <a:pt x="241873" y="283066"/>
                    <a:pt x="237863" y="278692"/>
                    <a:pt x="231119" y="271219"/>
                  </a:cubicBezTo>
                  <a:cubicBezTo>
                    <a:pt x="224375" y="263745"/>
                    <a:pt x="214350" y="252991"/>
                    <a:pt x="202867" y="239868"/>
                  </a:cubicBezTo>
                  <a:cubicBezTo>
                    <a:pt x="191384" y="226745"/>
                    <a:pt x="177714" y="211616"/>
                    <a:pt x="163497" y="195212"/>
                  </a:cubicBezTo>
                  <a:cubicBezTo>
                    <a:pt x="149280" y="178625"/>
                    <a:pt x="133969" y="161127"/>
                    <a:pt x="118840" y="143447"/>
                  </a:cubicBezTo>
                  <a:cubicBezTo>
                    <a:pt x="103894" y="125767"/>
                    <a:pt x="88766" y="107904"/>
                    <a:pt x="74731" y="91318"/>
                  </a:cubicBezTo>
                  <a:cubicBezTo>
                    <a:pt x="60696" y="74731"/>
                    <a:pt x="47755" y="58873"/>
                    <a:pt x="36637" y="45385"/>
                  </a:cubicBezTo>
                  <a:cubicBezTo>
                    <a:pt x="25518" y="31897"/>
                    <a:pt x="16405" y="20597"/>
                    <a:pt x="10025" y="12577"/>
                  </a:cubicBezTo>
                  <a:cubicBezTo>
                    <a:pt x="3646" y="455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182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3" name="Rectangle 192">
            <a:extLst>
              <a:ext uri="{FF2B5EF4-FFF2-40B4-BE49-F238E27FC236}">
                <a16:creationId xmlns:a16="http://schemas.microsoft.com/office/drawing/2014/main" id="{2BF61ACB-D8FE-45BB-AFE4-CFD606453638}"/>
              </a:ext>
            </a:extLst>
          </p:cNvPr>
          <p:cNvSpPr/>
          <p:nvPr/>
        </p:nvSpPr>
        <p:spPr>
          <a:xfrm>
            <a:off x="-511184" y="2115848"/>
            <a:ext cx="553385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iny" panose="0200090306050006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LUẬT CHƠI</a:t>
            </a:r>
            <a:endParaRPr kumimoji="0" lang="en-US" sz="9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oiny" panose="0200090306050006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4" name="Picture 2" descr="Car Driving Sticker by jessoosketch">
            <a:extLst>
              <a:ext uri="{FF2B5EF4-FFF2-40B4-BE49-F238E27FC236}">
                <a16:creationId xmlns:a16="http://schemas.microsoft.com/office/drawing/2014/main" id="{474FAE39-5DF5-4613-9C4F-D94FECEB9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01468" y="3480500"/>
            <a:ext cx="3172698" cy="317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" name="TextBox 194">
            <a:extLst>
              <a:ext uri="{FF2B5EF4-FFF2-40B4-BE49-F238E27FC236}">
                <a16:creationId xmlns:a16="http://schemas.microsoft.com/office/drawing/2014/main" id="{651C723D-BF90-4D77-84ED-4C775987853A}"/>
              </a:ext>
            </a:extLst>
          </p:cNvPr>
          <p:cNvSpPr txBox="1"/>
          <p:nvPr/>
        </p:nvSpPr>
        <p:spPr>
          <a:xfrm>
            <a:off x="6010102" y="1404245"/>
            <a:ext cx="4172334" cy="36009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2600">
                <a:solidFill>
                  <a:schemeClr val="bg1"/>
                </a:solidFill>
                <a:latin typeface="#9Slide03 AmpleSoft Bold" panose="02000000000000000000" pitchFamily="2" charset="0"/>
              </a:rPr>
              <a:t>Các bé hãy làm theo hướng dẫn:</a:t>
            </a:r>
          </a:p>
          <a:p>
            <a:pPr algn="just"/>
            <a:r>
              <a:rPr lang="en-US" sz="2600">
                <a:solidFill>
                  <a:schemeClr val="bg1"/>
                </a:solidFill>
                <a:latin typeface="#9Slide03 AmpleSoft Bold" panose="02000000000000000000" pitchFamily="2" charset="0"/>
              </a:rPr>
              <a:t>+ Bước 1: Bé hãy nhấn vào vòng quay để tìm ra ô tô đi trước.</a:t>
            </a:r>
          </a:p>
          <a:p>
            <a:pPr algn="just"/>
            <a:r>
              <a:rPr lang="en-US" sz="2600">
                <a:solidFill>
                  <a:schemeClr val="bg1"/>
                </a:solidFill>
                <a:latin typeface="#9Slide03 AmpleSoft Bold" panose="02000000000000000000" pitchFamily="2" charset="0"/>
              </a:rPr>
              <a:t>+ Bước 2: Nhấn vào ô màu trên bàn cờ  ô tô xuất hiện.</a:t>
            </a:r>
          </a:p>
          <a:p>
            <a:pPr algn="just"/>
            <a:r>
              <a:rPr lang="en-US" sz="2600">
                <a:solidFill>
                  <a:schemeClr val="bg1"/>
                </a:solidFill>
                <a:latin typeface="#9Slide03 AmpleSoft Bold" panose="02000000000000000000" pitchFamily="2" charset="0"/>
              </a:rPr>
              <a:t>+ Bước 3: Quay xúc xắc để biết số lần đi.</a:t>
            </a:r>
          </a:p>
        </p:txBody>
      </p:sp>
      <p:pic>
        <p:nvPicPr>
          <p:cNvPr id="220" name="Graphic 219">
            <a:extLst>
              <a:ext uri="{FF2B5EF4-FFF2-40B4-BE49-F238E27FC236}">
                <a16:creationId xmlns:a16="http://schemas.microsoft.com/office/drawing/2014/main" id="{9C05BA2B-C239-4422-BF16-EAE1B5B5F1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98636" y="4448432"/>
            <a:ext cx="827796" cy="1769771"/>
          </a:xfrm>
          <a:prstGeom prst="rect">
            <a:avLst/>
          </a:prstGeom>
        </p:spPr>
      </p:pic>
      <p:pic>
        <p:nvPicPr>
          <p:cNvPr id="222" name="Graphic 221">
            <a:extLst>
              <a:ext uri="{FF2B5EF4-FFF2-40B4-BE49-F238E27FC236}">
                <a16:creationId xmlns:a16="http://schemas.microsoft.com/office/drawing/2014/main" id="{4E49EB80-327E-4E0B-A891-C4980656ED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04207" y="2399915"/>
            <a:ext cx="1739363" cy="1005216"/>
          </a:xfrm>
          <a:prstGeom prst="rect">
            <a:avLst/>
          </a:prstGeom>
        </p:spPr>
      </p:pic>
      <p:pic>
        <p:nvPicPr>
          <p:cNvPr id="224" name="Graphic 223">
            <a:extLst>
              <a:ext uri="{FF2B5EF4-FFF2-40B4-BE49-F238E27FC236}">
                <a16:creationId xmlns:a16="http://schemas.microsoft.com/office/drawing/2014/main" id="{14B8BF1C-C556-449D-AF72-2FB7D47256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332181" y="1039421"/>
            <a:ext cx="1409716" cy="927762"/>
          </a:xfrm>
          <a:prstGeom prst="rect">
            <a:avLst/>
          </a:prstGeom>
        </p:spPr>
      </p:pic>
      <p:pic>
        <p:nvPicPr>
          <p:cNvPr id="228" name="Graphic 227">
            <a:extLst>
              <a:ext uri="{FF2B5EF4-FFF2-40B4-BE49-F238E27FC236}">
                <a16:creationId xmlns:a16="http://schemas.microsoft.com/office/drawing/2014/main" id="{56B160C9-D87B-40C1-A53E-E2A5979AB8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515694" y="541776"/>
            <a:ext cx="933450" cy="876300"/>
          </a:xfrm>
          <a:prstGeom prst="rect">
            <a:avLst/>
          </a:prstGeom>
        </p:spPr>
      </p:pic>
      <p:pic>
        <p:nvPicPr>
          <p:cNvPr id="230" name="Graphic 229">
            <a:extLst>
              <a:ext uri="{FF2B5EF4-FFF2-40B4-BE49-F238E27FC236}">
                <a16:creationId xmlns:a16="http://schemas.microsoft.com/office/drawing/2014/main" id="{D0409C77-F592-4A57-847F-3371EC6970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719138" y="129997"/>
            <a:ext cx="1228725" cy="1066800"/>
          </a:xfrm>
          <a:prstGeom prst="rect">
            <a:avLst/>
          </a:prstGeom>
        </p:spPr>
      </p:pic>
      <p:pic>
        <p:nvPicPr>
          <p:cNvPr id="234" name="Graphic 233">
            <a:extLst>
              <a:ext uri="{FF2B5EF4-FFF2-40B4-BE49-F238E27FC236}">
                <a16:creationId xmlns:a16="http://schemas.microsoft.com/office/drawing/2014/main" id="{53AB2364-A980-423A-BA04-C05D26B2671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378085" y="3449318"/>
            <a:ext cx="724403" cy="724403"/>
          </a:xfrm>
          <a:prstGeom prst="rect">
            <a:avLst/>
          </a:prstGeom>
        </p:spPr>
      </p:pic>
      <p:grpSp>
        <p:nvGrpSpPr>
          <p:cNvPr id="235" name="Graphic 2">
            <a:extLst>
              <a:ext uri="{FF2B5EF4-FFF2-40B4-BE49-F238E27FC236}">
                <a16:creationId xmlns:a16="http://schemas.microsoft.com/office/drawing/2014/main" id="{DE68F564-03BB-499B-A406-10E9B78000A5}"/>
              </a:ext>
            </a:extLst>
          </p:cNvPr>
          <p:cNvGrpSpPr/>
          <p:nvPr/>
        </p:nvGrpSpPr>
        <p:grpSpPr>
          <a:xfrm>
            <a:off x="8373163" y="5357190"/>
            <a:ext cx="555943" cy="603010"/>
            <a:chOff x="9175028" y="415973"/>
            <a:chExt cx="555943" cy="603010"/>
          </a:xfrm>
        </p:grpSpPr>
        <p:grpSp>
          <p:nvGrpSpPr>
            <p:cNvPr id="236" name="Graphic 2">
              <a:extLst>
                <a:ext uri="{FF2B5EF4-FFF2-40B4-BE49-F238E27FC236}">
                  <a16:creationId xmlns:a16="http://schemas.microsoft.com/office/drawing/2014/main" id="{286C65F6-9696-46E0-96C2-198B7EAF4B6E}"/>
                </a:ext>
              </a:extLst>
            </p:cNvPr>
            <p:cNvGrpSpPr/>
            <p:nvPr/>
          </p:nvGrpSpPr>
          <p:grpSpPr>
            <a:xfrm>
              <a:off x="9175028" y="716527"/>
              <a:ext cx="494481" cy="302455"/>
              <a:chOff x="9175028" y="716527"/>
              <a:chExt cx="494481" cy="302455"/>
            </a:xfrm>
          </p:grpSpPr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7EAA36B6-4699-4021-A1B2-AE88600FC2B4}"/>
                  </a:ext>
                </a:extLst>
              </p:cNvPr>
              <p:cNvSpPr/>
              <p:nvPr/>
            </p:nvSpPr>
            <p:spPr>
              <a:xfrm>
                <a:off x="9178111" y="719625"/>
                <a:ext cx="488456" cy="296508"/>
              </a:xfrm>
              <a:custGeom>
                <a:avLst/>
                <a:gdLst>
                  <a:gd name="connsiteX0" fmla="*/ 209101 w 488456"/>
                  <a:gd name="connsiteY0" fmla="*/ 0 h 296508"/>
                  <a:gd name="connsiteX1" fmla="*/ 21545 w 488456"/>
                  <a:gd name="connsiteY1" fmla="*/ 2916 h 296508"/>
                  <a:gd name="connsiteX2" fmla="*/ 27012 w 488456"/>
                  <a:gd name="connsiteY2" fmla="*/ 68534 h 296508"/>
                  <a:gd name="connsiteX3" fmla="*/ 181760 w 488456"/>
                  <a:gd name="connsiteY3" fmla="*/ 262105 h 296508"/>
                  <a:gd name="connsiteX4" fmla="*/ 315729 w 488456"/>
                  <a:gd name="connsiteY4" fmla="*/ 294914 h 296508"/>
                  <a:gd name="connsiteX5" fmla="*/ 460634 w 488456"/>
                  <a:gd name="connsiteY5" fmla="*/ 295096 h 296508"/>
                  <a:gd name="connsiteX6" fmla="*/ 473028 w 488456"/>
                  <a:gd name="connsiteY6" fmla="*/ 246430 h 296508"/>
                  <a:gd name="connsiteX7" fmla="*/ 376060 w 488456"/>
                  <a:gd name="connsiteY7" fmla="*/ 106081 h 296508"/>
                  <a:gd name="connsiteX8" fmla="*/ 209101 w 488456"/>
                  <a:gd name="connsiteY8" fmla="*/ 0 h 296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8456" h="296508">
                    <a:moveTo>
                      <a:pt x="209101" y="0"/>
                    </a:moveTo>
                    <a:cubicBezTo>
                      <a:pt x="209101" y="0"/>
                      <a:pt x="63831" y="182"/>
                      <a:pt x="21545" y="2916"/>
                    </a:cubicBezTo>
                    <a:cubicBezTo>
                      <a:pt x="-12722" y="3828"/>
                      <a:pt x="-2515" y="26429"/>
                      <a:pt x="27012" y="68534"/>
                    </a:cubicBezTo>
                    <a:cubicBezTo>
                      <a:pt x="56540" y="110638"/>
                      <a:pt x="158794" y="232942"/>
                      <a:pt x="181760" y="262105"/>
                    </a:cubicBezTo>
                    <a:cubicBezTo>
                      <a:pt x="205455" y="292180"/>
                      <a:pt x="239357" y="292726"/>
                      <a:pt x="315729" y="294914"/>
                    </a:cubicBezTo>
                    <a:cubicBezTo>
                      <a:pt x="392283" y="297101"/>
                      <a:pt x="432382" y="296919"/>
                      <a:pt x="460634" y="295096"/>
                    </a:cubicBezTo>
                    <a:cubicBezTo>
                      <a:pt x="488886" y="293273"/>
                      <a:pt x="500005" y="285253"/>
                      <a:pt x="473028" y="246430"/>
                    </a:cubicBezTo>
                    <a:cubicBezTo>
                      <a:pt x="446052" y="207788"/>
                      <a:pt x="376060" y="106081"/>
                      <a:pt x="376060" y="106081"/>
                    </a:cubicBezTo>
                    <a:lnTo>
                      <a:pt x="209101" y="0"/>
                    </a:lnTo>
                    <a:close/>
                  </a:path>
                </a:pathLst>
              </a:custGeom>
              <a:solidFill>
                <a:srgbClr val="FD661D"/>
              </a:solidFill>
              <a:ln w="18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090E4700-C4FA-4FA4-A6F3-902219FB6B63}"/>
                  </a:ext>
                </a:extLst>
              </p:cNvPr>
              <p:cNvSpPr/>
              <p:nvPr/>
            </p:nvSpPr>
            <p:spPr>
              <a:xfrm>
                <a:off x="9175028" y="716527"/>
                <a:ext cx="494481" cy="302455"/>
              </a:xfrm>
              <a:custGeom>
                <a:avLst/>
                <a:gdLst>
                  <a:gd name="connsiteX0" fmla="*/ 199789 w 494481"/>
                  <a:gd name="connsiteY0" fmla="*/ 282884 h 302455"/>
                  <a:gd name="connsiteX1" fmla="*/ 199789 w 494481"/>
                  <a:gd name="connsiteY1" fmla="*/ 282884 h 302455"/>
                  <a:gd name="connsiteX2" fmla="*/ 182474 w 494481"/>
                  <a:gd name="connsiteY2" fmla="*/ 266844 h 302455"/>
                  <a:gd name="connsiteX3" fmla="*/ 145291 w 494481"/>
                  <a:gd name="connsiteY3" fmla="*/ 221094 h 302455"/>
                  <a:gd name="connsiteX4" fmla="*/ 27544 w 494481"/>
                  <a:gd name="connsiteY4" fmla="*/ 73090 h 302455"/>
                  <a:gd name="connsiteX5" fmla="*/ 1479 w 494481"/>
                  <a:gd name="connsiteY5" fmla="*/ 12577 h 302455"/>
                  <a:gd name="connsiteX6" fmla="*/ 24263 w 494481"/>
                  <a:gd name="connsiteY6" fmla="*/ 2916 h 302455"/>
                  <a:gd name="connsiteX7" fmla="*/ 212002 w 494481"/>
                  <a:gd name="connsiteY7" fmla="*/ 0 h 302455"/>
                  <a:gd name="connsiteX8" fmla="*/ 212913 w 494481"/>
                  <a:gd name="connsiteY8" fmla="*/ 0 h 302455"/>
                  <a:gd name="connsiteX9" fmla="*/ 381149 w 494481"/>
                  <a:gd name="connsiteY9" fmla="*/ 106811 h 302455"/>
                  <a:gd name="connsiteX10" fmla="*/ 381513 w 494481"/>
                  <a:gd name="connsiteY10" fmla="*/ 107357 h 302455"/>
                  <a:gd name="connsiteX11" fmla="*/ 478481 w 494481"/>
                  <a:gd name="connsiteY11" fmla="*/ 247706 h 302455"/>
                  <a:gd name="connsiteX12" fmla="*/ 493062 w 494481"/>
                  <a:gd name="connsiteY12" fmla="*/ 289446 h 302455"/>
                  <a:gd name="connsiteX13" fmla="*/ 463900 w 494481"/>
                  <a:gd name="connsiteY13" fmla="*/ 301111 h 302455"/>
                  <a:gd name="connsiteX14" fmla="*/ 318630 w 494481"/>
                  <a:gd name="connsiteY14" fmla="*/ 300929 h 302455"/>
                  <a:gd name="connsiteX15" fmla="*/ 315895 w 494481"/>
                  <a:gd name="connsiteY15" fmla="*/ 300929 h 302455"/>
                  <a:gd name="connsiteX16" fmla="*/ 199789 w 494481"/>
                  <a:gd name="connsiteY16" fmla="*/ 282884 h 302455"/>
                  <a:gd name="connsiteX17" fmla="*/ 211272 w 494481"/>
                  <a:gd name="connsiteY17" fmla="*/ 6015 h 302455"/>
                  <a:gd name="connsiteX18" fmla="*/ 24628 w 494481"/>
                  <a:gd name="connsiteY18" fmla="*/ 8931 h 302455"/>
                  <a:gd name="connsiteX19" fmla="*/ 6765 w 494481"/>
                  <a:gd name="connsiteY19" fmla="*/ 15311 h 302455"/>
                  <a:gd name="connsiteX20" fmla="*/ 32283 w 494481"/>
                  <a:gd name="connsiteY20" fmla="*/ 69810 h 302455"/>
                  <a:gd name="connsiteX21" fmla="*/ 149665 w 494481"/>
                  <a:gd name="connsiteY21" fmla="*/ 217449 h 302455"/>
                  <a:gd name="connsiteX22" fmla="*/ 186848 w 494481"/>
                  <a:gd name="connsiteY22" fmla="*/ 263381 h 302455"/>
                  <a:gd name="connsiteX23" fmla="*/ 202888 w 494481"/>
                  <a:gd name="connsiteY23" fmla="*/ 278145 h 302455"/>
                  <a:gd name="connsiteX24" fmla="*/ 202888 w 494481"/>
                  <a:gd name="connsiteY24" fmla="*/ 278145 h 302455"/>
                  <a:gd name="connsiteX25" fmla="*/ 315895 w 494481"/>
                  <a:gd name="connsiteY25" fmla="*/ 294914 h 302455"/>
                  <a:gd name="connsiteX26" fmla="*/ 318630 w 494481"/>
                  <a:gd name="connsiteY26" fmla="*/ 294914 h 302455"/>
                  <a:gd name="connsiteX27" fmla="*/ 463353 w 494481"/>
                  <a:gd name="connsiteY27" fmla="*/ 295096 h 302455"/>
                  <a:gd name="connsiteX28" fmla="*/ 487595 w 494481"/>
                  <a:gd name="connsiteY28" fmla="*/ 286712 h 302455"/>
                  <a:gd name="connsiteX29" fmla="*/ 473560 w 494481"/>
                  <a:gd name="connsiteY29" fmla="*/ 251169 h 302455"/>
                  <a:gd name="connsiteX30" fmla="*/ 376956 w 494481"/>
                  <a:gd name="connsiteY30" fmla="*/ 111185 h 302455"/>
                  <a:gd name="connsiteX31" fmla="*/ 211272 w 494481"/>
                  <a:gd name="connsiteY31" fmla="*/ 6015 h 30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94481" h="302455">
                    <a:moveTo>
                      <a:pt x="199789" y="282884"/>
                    </a:moveTo>
                    <a:lnTo>
                      <a:pt x="199789" y="282884"/>
                    </a:lnTo>
                    <a:cubicBezTo>
                      <a:pt x="193228" y="278692"/>
                      <a:pt x="187577" y="273406"/>
                      <a:pt x="182474" y="266844"/>
                    </a:cubicBezTo>
                    <a:cubicBezTo>
                      <a:pt x="175729" y="258277"/>
                      <a:pt x="162242" y="241873"/>
                      <a:pt x="145291" y="221094"/>
                    </a:cubicBezTo>
                    <a:cubicBezTo>
                      <a:pt x="104462" y="171152"/>
                      <a:pt x="48505" y="102801"/>
                      <a:pt x="27544" y="73090"/>
                    </a:cubicBezTo>
                    <a:cubicBezTo>
                      <a:pt x="6765" y="43380"/>
                      <a:pt x="-4172" y="23877"/>
                      <a:pt x="1479" y="12577"/>
                    </a:cubicBezTo>
                    <a:cubicBezTo>
                      <a:pt x="4578" y="6379"/>
                      <a:pt x="12051" y="3281"/>
                      <a:pt x="24263" y="2916"/>
                    </a:cubicBezTo>
                    <a:cubicBezTo>
                      <a:pt x="66185" y="182"/>
                      <a:pt x="210543" y="0"/>
                      <a:pt x="212002" y="0"/>
                    </a:cubicBezTo>
                    <a:lnTo>
                      <a:pt x="212913" y="0"/>
                    </a:lnTo>
                    <a:lnTo>
                      <a:pt x="381149" y="106811"/>
                    </a:lnTo>
                    <a:lnTo>
                      <a:pt x="381513" y="107357"/>
                    </a:lnTo>
                    <a:cubicBezTo>
                      <a:pt x="382242" y="108451"/>
                      <a:pt x="451870" y="209611"/>
                      <a:pt x="478481" y="247706"/>
                    </a:cubicBezTo>
                    <a:cubicBezTo>
                      <a:pt x="492698" y="267938"/>
                      <a:pt x="497072" y="280879"/>
                      <a:pt x="493062" y="289446"/>
                    </a:cubicBezTo>
                    <a:cubicBezTo>
                      <a:pt x="488871" y="298377"/>
                      <a:pt x="475929" y="300200"/>
                      <a:pt x="463900" y="301111"/>
                    </a:cubicBezTo>
                    <a:cubicBezTo>
                      <a:pt x="434554" y="302934"/>
                      <a:pt x="392449" y="302934"/>
                      <a:pt x="318630" y="300929"/>
                    </a:cubicBezTo>
                    <a:lnTo>
                      <a:pt x="315895" y="300929"/>
                    </a:lnTo>
                    <a:cubicBezTo>
                      <a:pt x="256293" y="298924"/>
                      <a:pt x="223302" y="298012"/>
                      <a:pt x="199789" y="282884"/>
                    </a:cubicBezTo>
                    <a:close/>
                    <a:moveTo>
                      <a:pt x="211272" y="6015"/>
                    </a:moveTo>
                    <a:cubicBezTo>
                      <a:pt x="199061" y="6015"/>
                      <a:pt x="64909" y="6379"/>
                      <a:pt x="24628" y="8931"/>
                    </a:cubicBezTo>
                    <a:cubicBezTo>
                      <a:pt x="14785" y="9114"/>
                      <a:pt x="8770" y="11301"/>
                      <a:pt x="6765" y="15311"/>
                    </a:cubicBezTo>
                    <a:cubicBezTo>
                      <a:pt x="2208" y="24606"/>
                      <a:pt x="16243" y="47026"/>
                      <a:pt x="32283" y="69810"/>
                    </a:cubicBezTo>
                    <a:cubicBezTo>
                      <a:pt x="53062" y="99337"/>
                      <a:pt x="108836" y="167507"/>
                      <a:pt x="149665" y="217449"/>
                    </a:cubicBezTo>
                    <a:cubicBezTo>
                      <a:pt x="166616" y="238228"/>
                      <a:pt x="180104" y="254632"/>
                      <a:pt x="186848" y="263381"/>
                    </a:cubicBezTo>
                    <a:cubicBezTo>
                      <a:pt x="191587" y="269396"/>
                      <a:pt x="196873" y="274317"/>
                      <a:pt x="202888" y="278145"/>
                    </a:cubicBezTo>
                    <a:lnTo>
                      <a:pt x="202888" y="278145"/>
                    </a:lnTo>
                    <a:cubicBezTo>
                      <a:pt x="225125" y="292362"/>
                      <a:pt x="257387" y="293273"/>
                      <a:pt x="315895" y="294914"/>
                    </a:cubicBezTo>
                    <a:lnTo>
                      <a:pt x="318630" y="294914"/>
                    </a:lnTo>
                    <a:cubicBezTo>
                      <a:pt x="392267" y="296919"/>
                      <a:pt x="434189" y="297101"/>
                      <a:pt x="463353" y="295096"/>
                    </a:cubicBezTo>
                    <a:cubicBezTo>
                      <a:pt x="477752" y="294185"/>
                      <a:pt x="485225" y="291633"/>
                      <a:pt x="487595" y="286712"/>
                    </a:cubicBezTo>
                    <a:cubicBezTo>
                      <a:pt x="490511" y="280514"/>
                      <a:pt x="485954" y="268849"/>
                      <a:pt x="473560" y="251169"/>
                    </a:cubicBezTo>
                    <a:cubicBezTo>
                      <a:pt x="447860" y="214350"/>
                      <a:pt x="382242" y="119023"/>
                      <a:pt x="376956" y="111185"/>
                    </a:cubicBezTo>
                    <a:lnTo>
                      <a:pt x="211272" y="6015"/>
                    </a:lnTo>
                    <a:close/>
                  </a:path>
                </a:pathLst>
              </a:custGeom>
              <a:solidFill>
                <a:srgbClr val="B24F1D"/>
              </a:solidFill>
              <a:ln w="18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37" name="Graphic 2">
              <a:extLst>
                <a:ext uri="{FF2B5EF4-FFF2-40B4-BE49-F238E27FC236}">
                  <a16:creationId xmlns:a16="http://schemas.microsoft.com/office/drawing/2014/main" id="{9F6A0503-CADF-4F0C-8D1A-844510825E5F}"/>
                </a:ext>
              </a:extLst>
            </p:cNvPr>
            <p:cNvGrpSpPr/>
            <p:nvPr/>
          </p:nvGrpSpPr>
          <p:grpSpPr>
            <a:xfrm>
              <a:off x="9183048" y="703768"/>
              <a:ext cx="494481" cy="302070"/>
              <a:chOff x="9183048" y="703768"/>
              <a:chExt cx="494481" cy="302070"/>
            </a:xfrm>
          </p:grpSpPr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24743D40-ABE0-4315-AB45-4FF6A42F753A}"/>
                  </a:ext>
                </a:extLst>
              </p:cNvPr>
              <p:cNvSpPr/>
              <p:nvPr/>
            </p:nvSpPr>
            <p:spPr>
              <a:xfrm>
                <a:off x="9186131" y="707049"/>
                <a:ext cx="488535" cy="296349"/>
              </a:xfrm>
              <a:custGeom>
                <a:avLst/>
                <a:gdLst>
                  <a:gd name="connsiteX0" fmla="*/ 209101 w 488535"/>
                  <a:gd name="connsiteY0" fmla="*/ 0 h 296349"/>
                  <a:gd name="connsiteX1" fmla="*/ 21545 w 488535"/>
                  <a:gd name="connsiteY1" fmla="*/ 2916 h 296349"/>
                  <a:gd name="connsiteX2" fmla="*/ 27012 w 488535"/>
                  <a:gd name="connsiteY2" fmla="*/ 68351 h 296349"/>
                  <a:gd name="connsiteX3" fmla="*/ 181760 w 488535"/>
                  <a:gd name="connsiteY3" fmla="*/ 261923 h 296349"/>
                  <a:gd name="connsiteX4" fmla="*/ 315729 w 488535"/>
                  <a:gd name="connsiteY4" fmla="*/ 294731 h 296349"/>
                  <a:gd name="connsiteX5" fmla="*/ 460634 w 488535"/>
                  <a:gd name="connsiteY5" fmla="*/ 295096 h 296349"/>
                  <a:gd name="connsiteX6" fmla="*/ 473028 w 488535"/>
                  <a:gd name="connsiteY6" fmla="*/ 246430 h 296349"/>
                  <a:gd name="connsiteX7" fmla="*/ 376060 w 488535"/>
                  <a:gd name="connsiteY7" fmla="*/ 106081 h 296349"/>
                  <a:gd name="connsiteX8" fmla="*/ 209101 w 488535"/>
                  <a:gd name="connsiteY8" fmla="*/ 0 h 296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8535" h="296349">
                    <a:moveTo>
                      <a:pt x="209101" y="0"/>
                    </a:moveTo>
                    <a:cubicBezTo>
                      <a:pt x="209101" y="0"/>
                      <a:pt x="63831" y="182"/>
                      <a:pt x="21545" y="2916"/>
                    </a:cubicBezTo>
                    <a:cubicBezTo>
                      <a:pt x="-12722" y="3828"/>
                      <a:pt x="-2515" y="26429"/>
                      <a:pt x="27012" y="68351"/>
                    </a:cubicBezTo>
                    <a:cubicBezTo>
                      <a:pt x="56540" y="110456"/>
                      <a:pt x="158794" y="232759"/>
                      <a:pt x="181760" y="261923"/>
                    </a:cubicBezTo>
                    <a:cubicBezTo>
                      <a:pt x="205455" y="291997"/>
                      <a:pt x="239357" y="292544"/>
                      <a:pt x="315729" y="294731"/>
                    </a:cubicBezTo>
                    <a:cubicBezTo>
                      <a:pt x="392283" y="296919"/>
                      <a:pt x="432382" y="296736"/>
                      <a:pt x="460634" y="295096"/>
                    </a:cubicBezTo>
                    <a:cubicBezTo>
                      <a:pt x="488886" y="293273"/>
                      <a:pt x="500187" y="285071"/>
                      <a:pt x="473028" y="246430"/>
                    </a:cubicBezTo>
                    <a:cubicBezTo>
                      <a:pt x="446052" y="207788"/>
                      <a:pt x="376060" y="106081"/>
                      <a:pt x="376060" y="106081"/>
                    </a:cubicBezTo>
                    <a:lnTo>
                      <a:pt x="209101" y="0"/>
                    </a:lnTo>
                    <a:close/>
                  </a:path>
                </a:pathLst>
              </a:custGeom>
              <a:solidFill>
                <a:srgbClr val="FD661D"/>
              </a:solidFill>
              <a:ln w="18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99CF9FFE-436D-4FF2-AB95-E5F7BB4BE8B7}"/>
                  </a:ext>
                </a:extLst>
              </p:cNvPr>
              <p:cNvSpPr/>
              <p:nvPr/>
            </p:nvSpPr>
            <p:spPr>
              <a:xfrm>
                <a:off x="9183048" y="703768"/>
                <a:ext cx="494481" cy="302070"/>
              </a:xfrm>
              <a:custGeom>
                <a:avLst/>
                <a:gdLst>
                  <a:gd name="connsiteX0" fmla="*/ 199789 w 494481"/>
                  <a:gd name="connsiteY0" fmla="*/ 283066 h 302070"/>
                  <a:gd name="connsiteX1" fmla="*/ 199789 w 494481"/>
                  <a:gd name="connsiteY1" fmla="*/ 283066 h 302070"/>
                  <a:gd name="connsiteX2" fmla="*/ 182474 w 494481"/>
                  <a:gd name="connsiteY2" fmla="*/ 267026 h 302070"/>
                  <a:gd name="connsiteX3" fmla="*/ 145291 w 494481"/>
                  <a:gd name="connsiteY3" fmla="*/ 221276 h 302070"/>
                  <a:gd name="connsiteX4" fmla="*/ 27544 w 494481"/>
                  <a:gd name="connsiteY4" fmla="*/ 73273 h 302070"/>
                  <a:gd name="connsiteX5" fmla="*/ 1479 w 494481"/>
                  <a:gd name="connsiteY5" fmla="*/ 12577 h 302070"/>
                  <a:gd name="connsiteX6" fmla="*/ 24263 w 494481"/>
                  <a:gd name="connsiteY6" fmla="*/ 2916 h 302070"/>
                  <a:gd name="connsiteX7" fmla="*/ 212002 w 494481"/>
                  <a:gd name="connsiteY7" fmla="*/ 0 h 302070"/>
                  <a:gd name="connsiteX8" fmla="*/ 212913 w 494481"/>
                  <a:gd name="connsiteY8" fmla="*/ 0 h 302070"/>
                  <a:gd name="connsiteX9" fmla="*/ 381149 w 494481"/>
                  <a:gd name="connsiteY9" fmla="*/ 106628 h 302070"/>
                  <a:gd name="connsiteX10" fmla="*/ 381513 w 494481"/>
                  <a:gd name="connsiteY10" fmla="*/ 107175 h 302070"/>
                  <a:gd name="connsiteX11" fmla="*/ 478481 w 494481"/>
                  <a:gd name="connsiteY11" fmla="*/ 247523 h 302070"/>
                  <a:gd name="connsiteX12" fmla="*/ 493062 w 494481"/>
                  <a:gd name="connsiteY12" fmla="*/ 289081 h 302070"/>
                  <a:gd name="connsiteX13" fmla="*/ 463899 w 494481"/>
                  <a:gd name="connsiteY13" fmla="*/ 300746 h 302070"/>
                  <a:gd name="connsiteX14" fmla="*/ 318630 w 494481"/>
                  <a:gd name="connsiteY14" fmla="*/ 300382 h 302070"/>
                  <a:gd name="connsiteX15" fmla="*/ 315895 w 494481"/>
                  <a:gd name="connsiteY15" fmla="*/ 300382 h 302070"/>
                  <a:gd name="connsiteX16" fmla="*/ 199789 w 494481"/>
                  <a:gd name="connsiteY16" fmla="*/ 283066 h 302070"/>
                  <a:gd name="connsiteX17" fmla="*/ 211272 w 494481"/>
                  <a:gd name="connsiteY17" fmla="*/ 6197 h 302070"/>
                  <a:gd name="connsiteX18" fmla="*/ 24628 w 494481"/>
                  <a:gd name="connsiteY18" fmla="*/ 9114 h 302070"/>
                  <a:gd name="connsiteX19" fmla="*/ 6765 w 494481"/>
                  <a:gd name="connsiteY19" fmla="*/ 15493 h 302070"/>
                  <a:gd name="connsiteX20" fmla="*/ 32283 w 494481"/>
                  <a:gd name="connsiteY20" fmla="*/ 69992 h 302070"/>
                  <a:gd name="connsiteX21" fmla="*/ 149665 w 494481"/>
                  <a:gd name="connsiteY21" fmla="*/ 217631 h 302070"/>
                  <a:gd name="connsiteX22" fmla="*/ 187031 w 494481"/>
                  <a:gd name="connsiteY22" fmla="*/ 263563 h 302070"/>
                  <a:gd name="connsiteX23" fmla="*/ 202888 w 494481"/>
                  <a:gd name="connsiteY23" fmla="*/ 278327 h 302070"/>
                  <a:gd name="connsiteX24" fmla="*/ 202888 w 494481"/>
                  <a:gd name="connsiteY24" fmla="*/ 278327 h 302070"/>
                  <a:gd name="connsiteX25" fmla="*/ 315895 w 494481"/>
                  <a:gd name="connsiteY25" fmla="*/ 295096 h 302070"/>
                  <a:gd name="connsiteX26" fmla="*/ 318630 w 494481"/>
                  <a:gd name="connsiteY26" fmla="*/ 295096 h 302070"/>
                  <a:gd name="connsiteX27" fmla="*/ 463352 w 494481"/>
                  <a:gd name="connsiteY27" fmla="*/ 295461 h 302070"/>
                  <a:gd name="connsiteX28" fmla="*/ 487595 w 494481"/>
                  <a:gd name="connsiteY28" fmla="*/ 287258 h 302070"/>
                  <a:gd name="connsiteX29" fmla="*/ 473560 w 494481"/>
                  <a:gd name="connsiteY29" fmla="*/ 251533 h 302070"/>
                  <a:gd name="connsiteX30" fmla="*/ 376774 w 494481"/>
                  <a:gd name="connsiteY30" fmla="*/ 111550 h 302070"/>
                  <a:gd name="connsiteX31" fmla="*/ 211272 w 494481"/>
                  <a:gd name="connsiteY31" fmla="*/ 6197 h 30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94481" h="302070">
                    <a:moveTo>
                      <a:pt x="199789" y="283066"/>
                    </a:moveTo>
                    <a:lnTo>
                      <a:pt x="199789" y="283066"/>
                    </a:lnTo>
                    <a:cubicBezTo>
                      <a:pt x="193228" y="278874"/>
                      <a:pt x="187577" y="273588"/>
                      <a:pt x="182474" y="267026"/>
                    </a:cubicBezTo>
                    <a:cubicBezTo>
                      <a:pt x="175729" y="258460"/>
                      <a:pt x="162242" y="242055"/>
                      <a:pt x="145291" y="221276"/>
                    </a:cubicBezTo>
                    <a:cubicBezTo>
                      <a:pt x="104462" y="171334"/>
                      <a:pt x="48505" y="102983"/>
                      <a:pt x="27544" y="73273"/>
                    </a:cubicBezTo>
                    <a:cubicBezTo>
                      <a:pt x="6765" y="43563"/>
                      <a:pt x="-4172" y="24060"/>
                      <a:pt x="1479" y="12577"/>
                    </a:cubicBezTo>
                    <a:cubicBezTo>
                      <a:pt x="4578" y="6379"/>
                      <a:pt x="12051" y="3281"/>
                      <a:pt x="24263" y="2916"/>
                    </a:cubicBezTo>
                    <a:cubicBezTo>
                      <a:pt x="66185" y="182"/>
                      <a:pt x="210543" y="0"/>
                      <a:pt x="212002" y="0"/>
                    </a:cubicBezTo>
                    <a:lnTo>
                      <a:pt x="212913" y="0"/>
                    </a:lnTo>
                    <a:lnTo>
                      <a:pt x="381149" y="106628"/>
                    </a:lnTo>
                    <a:lnTo>
                      <a:pt x="381513" y="107175"/>
                    </a:lnTo>
                    <a:cubicBezTo>
                      <a:pt x="382242" y="108269"/>
                      <a:pt x="451870" y="209429"/>
                      <a:pt x="478481" y="247523"/>
                    </a:cubicBezTo>
                    <a:cubicBezTo>
                      <a:pt x="492698" y="267755"/>
                      <a:pt x="497072" y="280514"/>
                      <a:pt x="493062" y="289081"/>
                    </a:cubicBezTo>
                    <a:cubicBezTo>
                      <a:pt x="488871" y="298012"/>
                      <a:pt x="475929" y="300017"/>
                      <a:pt x="463899" y="300746"/>
                    </a:cubicBezTo>
                    <a:cubicBezTo>
                      <a:pt x="434554" y="302569"/>
                      <a:pt x="392449" y="302569"/>
                      <a:pt x="318630" y="300382"/>
                    </a:cubicBezTo>
                    <a:lnTo>
                      <a:pt x="315895" y="300382"/>
                    </a:lnTo>
                    <a:cubicBezTo>
                      <a:pt x="256293" y="299288"/>
                      <a:pt x="223485" y="298377"/>
                      <a:pt x="199789" y="283066"/>
                    </a:cubicBezTo>
                    <a:close/>
                    <a:moveTo>
                      <a:pt x="211272" y="6197"/>
                    </a:moveTo>
                    <a:cubicBezTo>
                      <a:pt x="199060" y="6197"/>
                      <a:pt x="64909" y="6562"/>
                      <a:pt x="24628" y="9114"/>
                    </a:cubicBezTo>
                    <a:cubicBezTo>
                      <a:pt x="14785" y="9296"/>
                      <a:pt x="8770" y="11483"/>
                      <a:pt x="6765" y="15493"/>
                    </a:cubicBezTo>
                    <a:cubicBezTo>
                      <a:pt x="2208" y="24607"/>
                      <a:pt x="16243" y="47026"/>
                      <a:pt x="32283" y="69992"/>
                    </a:cubicBezTo>
                    <a:cubicBezTo>
                      <a:pt x="53062" y="99520"/>
                      <a:pt x="108836" y="167689"/>
                      <a:pt x="149665" y="217631"/>
                    </a:cubicBezTo>
                    <a:cubicBezTo>
                      <a:pt x="166616" y="238410"/>
                      <a:pt x="180104" y="254814"/>
                      <a:pt x="187031" y="263563"/>
                    </a:cubicBezTo>
                    <a:cubicBezTo>
                      <a:pt x="191769" y="269578"/>
                      <a:pt x="197055" y="274499"/>
                      <a:pt x="202888" y="278327"/>
                    </a:cubicBezTo>
                    <a:lnTo>
                      <a:pt x="202888" y="278327"/>
                    </a:lnTo>
                    <a:cubicBezTo>
                      <a:pt x="225125" y="292727"/>
                      <a:pt x="257387" y="293456"/>
                      <a:pt x="315895" y="295096"/>
                    </a:cubicBezTo>
                    <a:lnTo>
                      <a:pt x="318630" y="295096"/>
                    </a:lnTo>
                    <a:cubicBezTo>
                      <a:pt x="392267" y="297101"/>
                      <a:pt x="434189" y="297283"/>
                      <a:pt x="463352" y="295461"/>
                    </a:cubicBezTo>
                    <a:cubicBezTo>
                      <a:pt x="477752" y="294549"/>
                      <a:pt x="485225" y="291997"/>
                      <a:pt x="487595" y="287258"/>
                    </a:cubicBezTo>
                    <a:cubicBezTo>
                      <a:pt x="490511" y="281061"/>
                      <a:pt x="485954" y="269396"/>
                      <a:pt x="473560" y="251533"/>
                    </a:cubicBezTo>
                    <a:cubicBezTo>
                      <a:pt x="447860" y="214715"/>
                      <a:pt x="382242" y="119387"/>
                      <a:pt x="376774" y="111550"/>
                    </a:cubicBezTo>
                    <a:lnTo>
                      <a:pt x="211272" y="6197"/>
                    </a:lnTo>
                    <a:close/>
                  </a:path>
                </a:pathLst>
              </a:custGeom>
              <a:solidFill>
                <a:srgbClr val="B24F1D"/>
              </a:solidFill>
              <a:ln w="18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DF6CF363-380E-47F0-8B22-EB7F055AEBA0}"/>
                </a:ext>
              </a:extLst>
            </p:cNvPr>
            <p:cNvSpPr/>
            <p:nvPr/>
          </p:nvSpPr>
          <p:spPr>
            <a:xfrm>
              <a:off x="9186214" y="707231"/>
              <a:ext cx="488543" cy="296532"/>
            </a:xfrm>
            <a:custGeom>
              <a:avLst/>
              <a:gdLst>
                <a:gd name="connsiteX0" fmla="*/ 473128 w 488543"/>
                <a:gd name="connsiteY0" fmla="*/ 246247 h 296532"/>
                <a:gd name="connsiteX1" fmla="*/ 376160 w 488543"/>
                <a:gd name="connsiteY1" fmla="*/ 105899 h 296532"/>
                <a:gd name="connsiteX2" fmla="*/ 209017 w 488543"/>
                <a:gd name="connsiteY2" fmla="*/ 0 h 296532"/>
                <a:gd name="connsiteX3" fmla="*/ 71768 w 488543"/>
                <a:gd name="connsiteY3" fmla="*/ 1276 h 296532"/>
                <a:gd name="connsiteX4" fmla="*/ 72497 w 488543"/>
                <a:gd name="connsiteY4" fmla="*/ 2187 h 296532"/>
                <a:gd name="connsiteX5" fmla="*/ 138297 w 488543"/>
                <a:gd name="connsiteY5" fmla="*/ 37548 h 296532"/>
                <a:gd name="connsiteX6" fmla="*/ 191702 w 488543"/>
                <a:gd name="connsiteY6" fmla="*/ 185187 h 296532"/>
                <a:gd name="connsiteX7" fmla="*/ 381446 w 488543"/>
                <a:gd name="connsiteY7" fmla="*/ 196670 h 296532"/>
                <a:gd name="connsiteX8" fmla="*/ 442506 w 488543"/>
                <a:gd name="connsiteY8" fmla="*/ 237316 h 296532"/>
                <a:gd name="connsiteX9" fmla="*/ 324942 w 488543"/>
                <a:gd name="connsiteY9" fmla="*/ 280697 h 296532"/>
                <a:gd name="connsiteX10" fmla="*/ 158346 w 488543"/>
                <a:gd name="connsiteY10" fmla="*/ 213439 h 296532"/>
                <a:gd name="connsiteX11" fmla="*/ 19092 w 488543"/>
                <a:gd name="connsiteY11" fmla="*/ 30439 h 296532"/>
                <a:gd name="connsiteX12" fmla="*/ 9796 w 488543"/>
                <a:gd name="connsiteY12" fmla="*/ 4739 h 296532"/>
                <a:gd name="connsiteX13" fmla="*/ 26929 w 488543"/>
                <a:gd name="connsiteY13" fmla="*/ 68534 h 296532"/>
                <a:gd name="connsiteX14" fmla="*/ 181677 w 488543"/>
                <a:gd name="connsiteY14" fmla="*/ 262105 h 296532"/>
                <a:gd name="connsiteX15" fmla="*/ 315646 w 488543"/>
                <a:gd name="connsiteY15" fmla="*/ 294914 h 296532"/>
                <a:gd name="connsiteX16" fmla="*/ 460551 w 488543"/>
                <a:gd name="connsiteY16" fmla="*/ 295278 h 296532"/>
                <a:gd name="connsiteX17" fmla="*/ 473128 w 488543"/>
                <a:gd name="connsiteY17" fmla="*/ 246247 h 296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88543" h="296532">
                  <a:moveTo>
                    <a:pt x="473128" y="246247"/>
                  </a:moveTo>
                  <a:cubicBezTo>
                    <a:pt x="446151" y="207606"/>
                    <a:pt x="376160" y="105899"/>
                    <a:pt x="376160" y="105899"/>
                  </a:cubicBezTo>
                  <a:lnTo>
                    <a:pt x="209017" y="0"/>
                  </a:lnTo>
                  <a:cubicBezTo>
                    <a:pt x="209017" y="0"/>
                    <a:pt x="130094" y="0"/>
                    <a:pt x="71768" y="1276"/>
                  </a:cubicBezTo>
                  <a:lnTo>
                    <a:pt x="72497" y="2187"/>
                  </a:lnTo>
                  <a:cubicBezTo>
                    <a:pt x="72497" y="2187"/>
                    <a:pt x="169829" y="14217"/>
                    <a:pt x="138297" y="37548"/>
                  </a:cubicBezTo>
                  <a:cubicBezTo>
                    <a:pt x="106764" y="60878"/>
                    <a:pt x="115148" y="126496"/>
                    <a:pt x="191702" y="185187"/>
                  </a:cubicBezTo>
                  <a:cubicBezTo>
                    <a:pt x="268255" y="243878"/>
                    <a:pt x="357750" y="253356"/>
                    <a:pt x="381446" y="196670"/>
                  </a:cubicBezTo>
                  <a:cubicBezTo>
                    <a:pt x="399490" y="150373"/>
                    <a:pt x="410791" y="189561"/>
                    <a:pt x="442506" y="237316"/>
                  </a:cubicBezTo>
                  <a:cubicBezTo>
                    <a:pt x="473128" y="283066"/>
                    <a:pt x="406417" y="282337"/>
                    <a:pt x="324942" y="280697"/>
                  </a:cubicBezTo>
                  <a:cubicBezTo>
                    <a:pt x="243467" y="278874"/>
                    <a:pt x="213392" y="282702"/>
                    <a:pt x="158346" y="213439"/>
                  </a:cubicBezTo>
                  <a:cubicBezTo>
                    <a:pt x="116060" y="160216"/>
                    <a:pt x="36407" y="63977"/>
                    <a:pt x="19092" y="30439"/>
                  </a:cubicBezTo>
                  <a:cubicBezTo>
                    <a:pt x="13988" y="20414"/>
                    <a:pt x="11254" y="11848"/>
                    <a:pt x="9796" y="4739"/>
                  </a:cubicBezTo>
                  <a:cubicBezTo>
                    <a:pt x="-9525" y="10754"/>
                    <a:pt x="1594" y="32444"/>
                    <a:pt x="26929" y="68534"/>
                  </a:cubicBezTo>
                  <a:cubicBezTo>
                    <a:pt x="56457" y="110638"/>
                    <a:pt x="158711" y="232942"/>
                    <a:pt x="181677" y="262105"/>
                  </a:cubicBezTo>
                  <a:cubicBezTo>
                    <a:pt x="205372" y="292180"/>
                    <a:pt x="239274" y="292726"/>
                    <a:pt x="315646" y="294914"/>
                  </a:cubicBezTo>
                  <a:cubicBezTo>
                    <a:pt x="392200" y="297101"/>
                    <a:pt x="432299" y="296919"/>
                    <a:pt x="460551" y="295278"/>
                  </a:cubicBezTo>
                  <a:cubicBezTo>
                    <a:pt x="488985" y="292909"/>
                    <a:pt x="500103" y="284889"/>
                    <a:pt x="473128" y="246247"/>
                  </a:cubicBezTo>
                  <a:close/>
                </a:path>
              </a:pathLst>
            </a:custGeom>
            <a:solidFill>
              <a:srgbClr val="FD661D"/>
            </a:solidFill>
            <a:ln w="182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39" name="Graphic 2">
              <a:extLst>
                <a:ext uri="{FF2B5EF4-FFF2-40B4-BE49-F238E27FC236}">
                  <a16:creationId xmlns:a16="http://schemas.microsoft.com/office/drawing/2014/main" id="{75EAF947-944C-4229-9168-4E7E02857F7D}"/>
                </a:ext>
              </a:extLst>
            </p:cNvPr>
            <p:cNvGrpSpPr/>
            <p:nvPr/>
          </p:nvGrpSpPr>
          <p:grpSpPr>
            <a:xfrm>
              <a:off x="9323777" y="418150"/>
              <a:ext cx="407014" cy="507767"/>
              <a:chOff x="9323777" y="418150"/>
              <a:chExt cx="407014" cy="507767"/>
            </a:xfrm>
          </p:grpSpPr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829A673C-BBE1-4D39-97E5-6DDD5329B959}"/>
                  </a:ext>
                </a:extLst>
              </p:cNvPr>
              <p:cNvSpPr/>
              <p:nvPr/>
            </p:nvSpPr>
            <p:spPr>
              <a:xfrm>
                <a:off x="9326723" y="421978"/>
                <a:ext cx="400423" cy="501291"/>
              </a:xfrm>
              <a:custGeom>
                <a:avLst/>
                <a:gdLst>
                  <a:gd name="connsiteX0" fmla="*/ 221798 w 400423"/>
                  <a:gd name="connsiteY0" fmla="*/ 473903 h 501291"/>
                  <a:gd name="connsiteX1" fmla="*/ 400423 w 400423"/>
                  <a:gd name="connsiteY1" fmla="*/ 71450 h 501291"/>
                  <a:gd name="connsiteX2" fmla="*/ 289602 w 400423"/>
                  <a:gd name="connsiteY2" fmla="*/ 0 h 501291"/>
                  <a:gd name="connsiteX3" fmla="*/ 10182 w 400423"/>
                  <a:gd name="connsiteY3" fmla="*/ 339752 h 501291"/>
                  <a:gd name="connsiteX4" fmla="*/ 5625 w 400423"/>
                  <a:gd name="connsiteY4" fmla="*/ 345403 h 501291"/>
                  <a:gd name="connsiteX5" fmla="*/ 76893 w 400423"/>
                  <a:gd name="connsiteY5" fmla="*/ 468071 h 501291"/>
                  <a:gd name="connsiteX6" fmla="*/ 217970 w 400423"/>
                  <a:gd name="connsiteY6" fmla="*/ 482470 h 501291"/>
                  <a:gd name="connsiteX7" fmla="*/ 221798 w 400423"/>
                  <a:gd name="connsiteY7" fmla="*/ 473903 h 501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0423" h="501291">
                    <a:moveTo>
                      <a:pt x="221798" y="473903"/>
                    </a:moveTo>
                    <a:lnTo>
                      <a:pt x="400423" y="71450"/>
                    </a:lnTo>
                    <a:lnTo>
                      <a:pt x="289602" y="0"/>
                    </a:lnTo>
                    <a:lnTo>
                      <a:pt x="10182" y="339752"/>
                    </a:lnTo>
                    <a:cubicBezTo>
                      <a:pt x="8541" y="341393"/>
                      <a:pt x="6901" y="343215"/>
                      <a:pt x="5625" y="345403"/>
                    </a:cubicBezTo>
                    <a:cubicBezTo>
                      <a:pt x="-13696" y="375295"/>
                      <a:pt x="18384" y="430158"/>
                      <a:pt x="76893" y="468071"/>
                    </a:cubicBezTo>
                    <a:cubicBezTo>
                      <a:pt x="135584" y="505983"/>
                      <a:pt x="198650" y="512362"/>
                      <a:pt x="217970" y="482470"/>
                    </a:cubicBezTo>
                    <a:cubicBezTo>
                      <a:pt x="219611" y="479736"/>
                      <a:pt x="220704" y="476820"/>
                      <a:pt x="221798" y="473903"/>
                    </a:cubicBezTo>
                    <a:close/>
                  </a:path>
                </a:pathLst>
              </a:custGeom>
              <a:solidFill>
                <a:srgbClr val="FD661D"/>
              </a:solidFill>
              <a:ln w="18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F08A2C6E-AFD0-466F-BA9F-220D5B833A02}"/>
                  </a:ext>
                </a:extLst>
              </p:cNvPr>
              <p:cNvSpPr/>
              <p:nvPr/>
            </p:nvSpPr>
            <p:spPr>
              <a:xfrm>
                <a:off x="9323777" y="418150"/>
                <a:ext cx="407014" cy="507767"/>
              </a:xfrm>
              <a:custGeom>
                <a:avLst/>
                <a:gdLst>
                  <a:gd name="connsiteX0" fmla="*/ 78199 w 407014"/>
                  <a:gd name="connsiteY0" fmla="*/ 474268 h 507767"/>
                  <a:gd name="connsiteX1" fmla="*/ 6020 w 407014"/>
                  <a:gd name="connsiteY1" fmla="*/ 347590 h 507767"/>
                  <a:gd name="connsiteX2" fmla="*/ 10941 w 407014"/>
                  <a:gd name="connsiteY2" fmla="*/ 341575 h 507767"/>
                  <a:gd name="connsiteX3" fmla="*/ 291820 w 407014"/>
                  <a:gd name="connsiteY3" fmla="*/ 0 h 507767"/>
                  <a:gd name="connsiteX4" fmla="*/ 407015 w 407014"/>
                  <a:gd name="connsiteY4" fmla="*/ 74366 h 507767"/>
                  <a:gd name="connsiteX5" fmla="*/ 405921 w 407014"/>
                  <a:gd name="connsiteY5" fmla="*/ 76736 h 507767"/>
                  <a:gd name="connsiteX6" fmla="*/ 227296 w 407014"/>
                  <a:gd name="connsiteY6" fmla="*/ 479189 h 507767"/>
                  <a:gd name="connsiteX7" fmla="*/ 223286 w 407014"/>
                  <a:gd name="connsiteY7" fmla="*/ 488120 h 507767"/>
                  <a:gd name="connsiteX8" fmla="*/ 78199 w 407014"/>
                  <a:gd name="connsiteY8" fmla="*/ 474268 h 507767"/>
                  <a:gd name="connsiteX9" fmla="*/ 293096 w 407014"/>
                  <a:gd name="connsiteY9" fmla="*/ 7655 h 507767"/>
                  <a:gd name="connsiteX10" fmla="*/ 15316 w 407014"/>
                  <a:gd name="connsiteY10" fmla="*/ 345403 h 507767"/>
                  <a:gd name="connsiteX11" fmla="*/ 10941 w 407014"/>
                  <a:gd name="connsiteY11" fmla="*/ 350689 h 507767"/>
                  <a:gd name="connsiteX12" fmla="*/ 81480 w 407014"/>
                  <a:gd name="connsiteY12" fmla="*/ 469164 h 507767"/>
                  <a:gd name="connsiteX13" fmla="*/ 218547 w 407014"/>
                  <a:gd name="connsiteY13" fmla="*/ 484475 h 507767"/>
                  <a:gd name="connsiteX14" fmla="*/ 222010 w 407014"/>
                  <a:gd name="connsiteY14" fmla="*/ 476637 h 507767"/>
                  <a:gd name="connsiteX15" fmla="*/ 399724 w 407014"/>
                  <a:gd name="connsiteY15" fmla="*/ 76189 h 507767"/>
                  <a:gd name="connsiteX16" fmla="*/ 293096 w 407014"/>
                  <a:gd name="connsiteY16" fmla="*/ 7655 h 507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07014" h="507767">
                    <a:moveTo>
                      <a:pt x="78199" y="474268"/>
                    </a:moveTo>
                    <a:cubicBezTo>
                      <a:pt x="18232" y="435627"/>
                      <a:pt x="-14212" y="378758"/>
                      <a:pt x="6020" y="347590"/>
                    </a:cubicBezTo>
                    <a:cubicBezTo>
                      <a:pt x="7296" y="345585"/>
                      <a:pt x="8936" y="343398"/>
                      <a:pt x="10941" y="341575"/>
                    </a:cubicBezTo>
                    <a:lnTo>
                      <a:pt x="291820" y="0"/>
                    </a:lnTo>
                    <a:lnTo>
                      <a:pt x="407015" y="74366"/>
                    </a:lnTo>
                    <a:lnTo>
                      <a:pt x="405921" y="76736"/>
                    </a:lnTo>
                    <a:lnTo>
                      <a:pt x="227296" y="479189"/>
                    </a:lnTo>
                    <a:cubicBezTo>
                      <a:pt x="226203" y="482652"/>
                      <a:pt x="224927" y="485569"/>
                      <a:pt x="223286" y="488120"/>
                    </a:cubicBezTo>
                    <a:cubicBezTo>
                      <a:pt x="203236" y="518924"/>
                      <a:pt x="138166" y="512909"/>
                      <a:pt x="78199" y="474268"/>
                    </a:cubicBezTo>
                    <a:close/>
                    <a:moveTo>
                      <a:pt x="293096" y="7655"/>
                    </a:moveTo>
                    <a:lnTo>
                      <a:pt x="15316" y="345403"/>
                    </a:lnTo>
                    <a:cubicBezTo>
                      <a:pt x="13493" y="347225"/>
                      <a:pt x="12035" y="349048"/>
                      <a:pt x="10941" y="350689"/>
                    </a:cubicBezTo>
                    <a:cubicBezTo>
                      <a:pt x="-7468" y="379123"/>
                      <a:pt x="24247" y="432346"/>
                      <a:pt x="81480" y="469164"/>
                    </a:cubicBezTo>
                    <a:cubicBezTo>
                      <a:pt x="138713" y="505983"/>
                      <a:pt x="200138" y="512909"/>
                      <a:pt x="218547" y="484475"/>
                    </a:cubicBezTo>
                    <a:cubicBezTo>
                      <a:pt x="220006" y="482288"/>
                      <a:pt x="220917" y="479918"/>
                      <a:pt x="222010" y="476637"/>
                    </a:cubicBezTo>
                    <a:lnTo>
                      <a:pt x="399724" y="76189"/>
                    </a:lnTo>
                    <a:lnTo>
                      <a:pt x="293096" y="7655"/>
                    </a:lnTo>
                    <a:close/>
                  </a:path>
                </a:pathLst>
              </a:custGeom>
              <a:solidFill>
                <a:srgbClr val="B24F1D"/>
              </a:solidFill>
              <a:ln w="18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40" name="Graphic 2">
              <a:extLst>
                <a:ext uri="{FF2B5EF4-FFF2-40B4-BE49-F238E27FC236}">
                  <a16:creationId xmlns:a16="http://schemas.microsoft.com/office/drawing/2014/main" id="{28106DB2-314B-4D13-8DE6-DD18607073D4}"/>
                </a:ext>
              </a:extLst>
            </p:cNvPr>
            <p:cNvGrpSpPr/>
            <p:nvPr/>
          </p:nvGrpSpPr>
          <p:grpSpPr>
            <a:xfrm>
              <a:off x="9353309" y="431820"/>
              <a:ext cx="366545" cy="455129"/>
              <a:chOff x="9353309" y="431820"/>
              <a:chExt cx="366545" cy="455129"/>
            </a:xfrm>
            <a:solidFill>
              <a:srgbClr val="FFFFFF"/>
            </a:solidFill>
          </p:grpSpPr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8E5B2C74-947E-4717-84D2-AB62F7172FFE}"/>
                  </a:ext>
                </a:extLst>
              </p:cNvPr>
              <p:cNvSpPr/>
              <p:nvPr/>
            </p:nvSpPr>
            <p:spPr>
              <a:xfrm>
                <a:off x="9459573" y="550296"/>
                <a:ext cx="195576" cy="175344"/>
              </a:xfrm>
              <a:custGeom>
                <a:avLst/>
                <a:gdLst>
                  <a:gd name="connsiteX0" fmla="*/ 160216 w 195576"/>
                  <a:gd name="connsiteY0" fmla="*/ 175344 h 175344"/>
                  <a:gd name="connsiteX1" fmla="*/ 195576 w 195576"/>
                  <a:gd name="connsiteY1" fmla="*/ 95692 h 175344"/>
                  <a:gd name="connsiteX2" fmla="*/ 56504 w 195576"/>
                  <a:gd name="connsiteY2" fmla="*/ 0 h 175344"/>
                  <a:gd name="connsiteX3" fmla="*/ 0 w 195576"/>
                  <a:gd name="connsiteY3" fmla="*/ 68898 h 175344"/>
                  <a:gd name="connsiteX4" fmla="*/ 160216 w 195576"/>
                  <a:gd name="connsiteY4" fmla="*/ 175344 h 17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5576" h="175344">
                    <a:moveTo>
                      <a:pt x="160216" y="175344"/>
                    </a:moveTo>
                    <a:lnTo>
                      <a:pt x="195576" y="95692"/>
                    </a:lnTo>
                    <a:cubicBezTo>
                      <a:pt x="108451" y="84391"/>
                      <a:pt x="71450" y="33173"/>
                      <a:pt x="56504" y="0"/>
                    </a:cubicBezTo>
                    <a:lnTo>
                      <a:pt x="0" y="68898"/>
                    </a:lnTo>
                    <a:cubicBezTo>
                      <a:pt x="12577" y="102618"/>
                      <a:pt x="51219" y="168600"/>
                      <a:pt x="160216" y="1753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C20533C6-617E-489D-9257-67E491D8D4BE}"/>
                  </a:ext>
                </a:extLst>
              </p:cNvPr>
              <p:cNvSpPr/>
              <p:nvPr/>
            </p:nvSpPr>
            <p:spPr>
              <a:xfrm>
                <a:off x="9570394" y="431820"/>
                <a:ext cx="149461" cy="131963"/>
              </a:xfrm>
              <a:custGeom>
                <a:avLst/>
                <a:gdLst>
                  <a:gd name="connsiteX0" fmla="*/ 121210 w 149461"/>
                  <a:gd name="connsiteY0" fmla="*/ 131964 h 131963"/>
                  <a:gd name="connsiteX1" fmla="*/ 149462 w 149461"/>
                  <a:gd name="connsiteY1" fmla="*/ 68534 h 131963"/>
                  <a:gd name="connsiteX2" fmla="*/ 43198 w 149461"/>
                  <a:gd name="connsiteY2" fmla="*/ 0 h 131963"/>
                  <a:gd name="connsiteX3" fmla="*/ 0 w 149461"/>
                  <a:gd name="connsiteY3" fmla="*/ 52676 h 131963"/>
                  <a:gd name="connsiteX4" fmla="*/ 121210 w 149461"/>
                  <a:gd name="connsiteY4" fmla="*/ 131964 h 131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461" h="131963">
                    <a:moveTo>
                      <a:pt x="121210" y="131964"/>
                    </a:moveTo>
                    <a:lnTo>
                      <a:pt x="149462" y="68534"/>
                    </a:lnTo>
                    <a:lnTo>
                      <a:pt x="43198" y="0"/>
                    </a:lnTo>
                    <a:lnTo>
                      <a:pt x="0" y="52676"/>
                    </a:lnTo>
                    <a:cubicBezTo>
                      <a:pt x="10936" y="79288"/>
                      <a:pt x="41558" y="126131"/>
                      <a:pt x="121210" y="1319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6997B6E8-C028-4881-8DDD-3255A7A5F3D6}"/>
                  </a:ext>
                </a:extLst>
              </p:cNvPr>
              <p:cNvSpPr/>
              <p:nvPr/>
            </p:nvSpPr>
            <p:spPr>
              <a:xfrm>
                <a:off x="9353309" y="694472"/>
                <a:ext cx="224739" cy="192477"/>
              </a:xfrm>
              <a:custGeom>
                <a:avLst/>
                <a:gdLst>
                  <a:gd name="connsiteX0" fmla="*/ 195030 w 224739"/>
                  <a:gd name="connsiteY0" fmla="*/ 192478 h 192477"/>
                  <a:gd name="connsiteX1" fmla="*/ 195394 w 224739"/>
                  <a:gd name="connsiteY1" fmla="*/ 191749 h 192477"/>
                  <a:gd name="connsiteX2" fmla="*/ 224739 w 224739"/>
                  <a:gd name="connsiteY2" fmla="*/ 125584 h 192477"/>
                  <a:gd name="connsiteX3" fmla="*/ 44292 w 224739"/>
                  <a:gd name="connsiteY3" fmla="*/ 0 h 192477"/>
                  <a:gd name="connsiteX4" fmla="*/ 0 w 224739"/>
                  <a:gd name="connsiteY4" fmla="*/ 53770 h 192477"/>
                  <a:gd name="connsiteX5" fmla="*/ 195030 w 224739"/>
                  <a:gd name="connsiteY5" fmla="*/ 192478 h 192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739" h="192477">
                    <a:moveTo>
                      <a:pt x="195030" y="192478"/>
                    </a:moveTo>
                    <a:cubicBezTo>
                      <a:pt x="195212" y="192113"/>
                      <a:pt x="195212" y="191931"/>
                      <a:pt x="195394" y="191749"/>
                    </a:cubicBezTo>
                    <a:lnTo>
                      <a:pt x="224739" y="125584"/>
                    </a:lnTo>
                    <a:cubicBezTo>
                      <a:pt x="98973" y="115742"/>
                      <a:pt x="57051" y="36636"/>
                      <a:pt x="44292" y="0"/>
                    </a:cubicBezTo>
                    <a:lnTo>
                      <a:pt x="0" y="53770"/>
                    </a:lnTo>
                    <a:cubicBezTo>
                      <a:pt x="10571" y="88766"/>
                      <a:pt x="52312" y="182635"/>
                      <a:pt x="195030" y="1924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BBBAF821-517F-400A-81D1-70C925BC6758}"/>
                </a:ext>
              </a:extLst>
            </p:cNvPr>
            <p:cNvSpPr/>
            <p:nvPr/>
          </p:nvSpPr>
          <p:spPr>
            <a:xfrm>
              <a:off x="9326541" y="421978"/>
              <a:ext cx="400605" cy="501474"/>
            </a:xfrm>
            <a:custGeom>
              <a:avLst/>
              <a:gdLst>
                <a:gd name="connsiteX0" fmla="*/ 221980 w 400605"/>
                <a:gd name="connsiteY0" fmla="*/ 473903 h 501474"/>
                <a:gd name="connsiteX1" fmla="*/ 400606 w 400605"/>
                <a:gd name="connsiteY1" fmla="*/ 71450 h 501474"/>
                <a:gd name="connsiteX2" fmla="*/ 289785 w 400605"/>
                <a:gd name="connsiteY2" fmla="*/ 0 h 501474"/>
                <a:gd name="connsiteX3" fmla="*/ 197556 w 400605"/>
                <a:gd name="connsiteY3" fmla="*/ 112096 h 501474"/>
                <a:gd name="connsiteX4" fmla="*/ 279213 w 400605"/>
                <a:gd name="connsiteY4" fmla="*/ 34631 h 501474"/>
                <a:gd name="connsiteX5" fmla="*/ 345742 w 400605"/>
                <a:gd name="connsiteY5" fmla="*/ 83298 h 501474"/>
                <a:gd name="connsiteX6" fmla="*/ 67233 w 400605"/>
                <a:gd name="connsiteY6" fmla="*/ 432893 h 501474"/>
                <a:gd name="connsiteX7" fmla="*/ 16379 w 400605"/>
                <a:gd name="connsiteY7" fmla="*/ 332279 h 501474"/>
                <a:gd name="connsiteX8" fmla="*/ 16379 w 400605"/>
                <a:gd name="connsiteY8" fmla="*/ 332279 h 501474"/>
                <a:gd name="connsiteX9" fmla="*/ 10182 w 400605"/>
                <a:gd name="connsiteY9" fmla="*/ 339935 h 501474"/>
                <a:gd name="connsiteX10" fmla="*/ 5625 w 400605"/>
                <a:gd name="connsiteY10" fmla="*/ 345585 h 501474"/>
                <a:gd name="connsiteX11" fmla="*/ 76893 w 400605"/>
                <a:gd name="connsiteY11" fmla="*/ 468253 h 501474"/>
                <a:gd name="connsiteX12" fmla="*/ 217970 w 400605"/>
                <a:gd name="connsiteY12" fmla="*/ 482652 h 501474"/>
                <a:gd name="connsiteX13" fmla="*/ 221980 w 400605"/>
                <a:gd name="connsiteY13" fmla="*/ 473903 h 501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605" h="501474">
                  <a:moveTo>
                    <a:pt x="221980" y="473903"/>
                  </a:moveTo>
                  <a:lnTo>
                    <a:pt x="400606" y="71450"/>
                  </a:lnTo>
                  <a:lnTo>
                    <a:pt x="289785" y="0"/>
                  </a:lnTo>
                  <a:lnTo>
                    <a:pt x="197556" y="112096"/>
                  </a:lnTo>
                  <a:lnTo>
                    <a:pt x="279213" y="34631"/>
                  </a:lnTo>
                  <a:cubicBezTo>
                    <a:pt x="279213" y="34631"/>
                    <a:pt x="297622" y="66529"/>
                    <a:pt x="345742" y="83298"/>
                  </a:cubicBezTo>
                  <a:cubicBezTo>
                    <a:pt x="219429" y="365270"/>
                    <a:pt x="151441" y="494318"/>
                    <a:pt x="67233" y="432893"/>
                  </a:cubicBezTo>
                  <a:cubicBezTo>
                    <a:pt x="-2577" y="382039"/>
                    <a:pt x="8359" y="341210"/>
                    <a:pt x="16379" y="332279"/>
                  </a:cubicBezTo>
                  <a:lnTo>
                    <a:pt x="16379" y="332279"/>
                  </a:lnTo>
                  <a:lnTo>
                    <a:pt x="10182" y="339935"/>
                  </a:lnTo>
                  <a:cubicBezTo>
                    <a:pt x="8541" y="341575"/>
                    <a:pt x="6901" y="343398"/>
                    <a:pt x="5625" y="345585"/>
                  </a:cubicBezTo>
                  <a:cubicBezTo>
                    <a:pt x="-13696" y="375477"/>
                    <a:pt x="18384" y="430341"/>
                    <a:pt x="76893" y="468253"/>
                  </a:cubicBezTo>
                  <a:cubicBezTo>
                    <a:pt x="135584" y="506165"/>
                    <a:pt x="198649" y="512545"/>
                    <a:pt x="217970" y="482652"/>
                  </a:cubicBezTo>
                  <a:cubicBezTo>
                    <a:pt x="219793" y="479736"/>
                    <a:pt x="220887" y="476820"/>
                    <a:pt x="221980" y="473903"/>
                  </a:cubicBezTo>
                  <a:close/>
                </a:path>
              </a:pathLst>
            </a:custGeom>
            <a:solidFill>
              <a:srgbClr val="D0D0D0"/>
            </a:solidFill>
            <a:ln w="182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42" name="Graphic 2">
              <a:extLst>
                <a:ext uri="{FF2B5EF4-FFF2-40B4-BE49-F238E27FC236}">
                  <a16:creationId xmlns:a16="http://schemas.microsoft.com/office/drawing/2014/main" id="{AB83259D-4A56-4CC7-9EEB-7B1E9ABC68E2}"/>
                </a:ext>
              </a:extLst>
            </p:cNvPr>
            <p:cNvGrpSpPr/>
            <p:nvPr/>
          </p:nvGrpSpPr>
          <p:grpSpPr>
            <a:xfrm>
              <a:off x="9612501" y="415973"/>
              <a:ext cx="118469" cy="83432"/>
              <a:chOff x="9612501" y="415973"/>
              <a:chExt cx="118469" cy="83432"/>
            </a:xfrm>
          </p:grpSpPr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3DD0210-F589-4D2E-A610-2E7FB8755DC8}"/>
                  </a:ext>
                </a:extLst>
              </p:cNvPr>
              <p:cNvSpPr/>
              <p:nvPr/>
            </p:nvSpPr>
            <p:spPr>
              <a:xfrm>
                <a:off x="9615493" y="418893"/>
                <a:ext cx="112481" cy="77618"/>
              </a:xfrm>
              <a:custGeom>
                <a:avLst/>
                <a:gdLst>
                  <a:gd name="connsiteX0" fmla="*/ 111654 w 112481"/>
                  <a:gd name="connsiteY0" fmla="*/ 74534 h 77618"/>
                  <a:gd name="connsiteX1" fmla="*/ 46583 w 112481"/>
                  <a:gd name="connsiteY1" fmla="*/ 53756 h 77618"/>
                  <a:gd name="connsiteX2" fmla="*/ 833 w 112481"/>
                  <a:gd name="connsiteY2" fmla="*/ 3084 h 77618"/>
                  <a:gd name="connsiteX3" fmla="*/ 65904 w 112481"/>
                  <a:gd name="connsiteY3" fmla="*/ 23863 h 77618"/>
                  <a:gd name="connsiteX4" fmla="*/ 111654 w 112481"/>
                  <a:gd name="connsiteY4" fmla="*/ 74534 h 7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481" h="77618">
                    <a:moveTo>
                      <a:pt x="111654" y="74534"/>
                    </a:moveTo>
                    <a:cubicBezTo>
                      <a:pt x="106368" y="82919"/>
                      <a:pt x="77204" y="73623"/>
                      <a:pt x="46583" y="53756"/>
                    </a:cubicBezTo>
                    <a:cubicBezTo>
                      <a:pt x="15962" y="34070"/>
                      <a:pt x="-4453" y="11287"/>
                      <a:pt x="833" y="3084"/>
                    </a:cubicBezTo>
                    <a:cubicBezTo>
                      <a:pt x="6119" y="-5300"/>
                      <a:pt x="35282" y="3996"/>
                      <a:pt x="65904" y="23863"/>
                    </a:cubicBezTo>
                    <a:cubicBezTo>
                      <a:pt x="96343" y="43548"/>
                      <a:pt x="116939" y="66150"/>
                      <a:pt x="111654" y="74534"/>
                    </a:cubicBezTo>
                    <a:close/>
                  </a:path>
                </a:pathLst>
              </a:custGeom>
              <a:solidFill>
                <a:srgbClr val="FD661D"/>
              </a:solidFill>
              <a:ln w="18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E8969AD7-75CA-4573-8D2D-BDAAF35F0D61}"/>
                  </a:ext>
                </a:extLst>
              </p:cNvPr>
              <p:cNvSpPr/>
              <p:nvPr/>
            </p:nvSpPr>
            <p:spPr>
              <a:xfrm>
                <a:off x="9612501" y="415973"/>
                <a:ext cx="118469" cy="83432"/>
              </a:xfrm>
              <a:custGeom>
                <a:avLst/>
                <a:gdLst>
                  <a:gd name="connsiteX0" fmla="*/ 47934 w 118469"/>
                  <a:gd name="connsiteY0" fmla="*/ 59228 h 83432"/>
                  <a:gd name="connsiteX1" fmla="*/ 1273 w 118469"/>
                  <a:gd name="connsiteY1" fmla="*/ 4365 h 83432"/>
                  <a:gd name="connsiteX2" fmla="*/ 70536 w 118469"/>
                  <a:gd name="connsiteY2" fmla="*/ 24232 h 83432"/>
                  <a:gd name="connsiteX3" fmla="*/ 117197 w 118469"/>
                  <a:gd name="connsiteY3" fmla="*/ 79096 h 83432"/>
                  <a:gd name="connsiteX4" fmla="*/ 47934 w 118469"/>
                  <a:gd name="connsiteY4" fmla="*/ 59228 h 83432"/>
                  <a:gd name="connsiteX5" fmla="*/ 67255 w 118469"/>
                  <a:gd name="connsiteY5" fmla="*/ 29153 h 83432"/>
                  <a:gd name="connsiteX6" fmla="*/ 6377 w 118469"/>
                  <a:gd name="connsiteY6" fmla="*/ 7463 h 83432"/>
                  <a:gd name="connsiteX7" fmla="*/ 51215 w 118469"/>
                  <a:gd name="connsiteY7" fmla="*/ 54124 h 83432"/>
                  <a:gd name="connsiteX8" fmla="*/ 112276 w 118469"/>
                  <a:gd name="connsiteY8" fmla="*/ 75815 h 83432"/>
                  <a:gd name="connsiteX9" fmla="*/ 67255 w 118469"/>
                  <a:gd name="connsiteY9" fmla="*/ 29153 h 83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8469" h="83432">
                    <a:moveTo>
                      <a:pt x="47934" y="59228"/>
                    </a:moveTo>
                    <a:cubicBezTo>
                      <a:pt x="19135" y="40636"/>
                      <a:pt x="-6018" y="15848"/>
                      <a:pt x="1273" y="4365"/>
                    </a:cubicBezTo>
                    <a:cubicBezTo>
                      <a:pt x="8746" y="-7118"/>
                      <a:pt x="41737" y="5641"/>
                      <a:pt x="70536" y="24232"/>
                    </a:cubicBezTo>
                    <a:cubicBezTo>
                      <a:pt x="99335" y="42824"/>
                      <a:pt x="124488" y="67613"/>
                      <a:pt x="117197" y="79096"/>
                    </a:cubicBezTo>
                    <a:cubicBezTo>
                      <a:pt x="109724" y="90579"/>
                      <a:pt x="76733" y="77637"/>
                      <a:pt x="47934" y="59228"/>
                    </a:cubicBezTo>
                    <a:close/>
                    <a:moveTo>
                      <a:pt x="67255" y="29153"/>
                    </a:moveTo>
                    <a:cubicBezTo>
                      <a:pt x="34993" y="8375"/>
                      <a:pt x="9657" y="2360"/>
                      <a:pt x="6377" y="7463"/>
                    </a:cubicBezTo>
                    <a:cubicBezTo>
                      <a:pt x="3096" y="12567"/>
                      <a:pt x="18953" y="33346"/>
                      <a:pt x="51215" y="54124"/>
                    </a:cubicBezTo>
                    <a:cubicBezTo>
                      <a:pt x="83477" y="74903"/>
                      <a:pt x="108995" y="80918"/>
                      <a:pt x="112276" y="75815"/>
                    </a:cubicBezTo>
                    <a:cubicBezTo>
                      <a:pt x="115374" y="70711"/>
                      <a:pt x="99517" y="49932"/>
                      <a:pt x="67255" y="29153"/>
                    </a:cubicBezTo>
                    <a:close/>
                  </a:path>
                </a:pathLst>
              </a:custGeom>
              <a:solidFill>
                <a:srgbClr val="B24F1D"/>
              </a:solidFill>
              <a:ln w="182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F8E47EC5-C10A-4187-AD35-C9CC9C6629F3}"/>
                </a:ext>
              </a:extLst>
            </p:cNvPr>
            <p:cNvSpPr/>
            <p:nvPr/>
          </p:nvSpPr>
          <p:spPr>
            <a:xfrm>
              <a:off x="9630327" y="429834"/>
              <a:ext cx="68776" cy="47743"/>
            </a:xfrm>
            <a:custGeom>
              <a:avLst/>
              <a:gdLst>
                <a:gd name="connsiteX0" fmla="*/ 68202 w 68776"/>
                <a:gd name="connsiteY0" fmla="*/ 45731 h 47743"/>
                <a:gd name="connsiteX1" fmla="*/ 28285 w 68776"/>
                <a:gd name="connsiteY1" fmla="*/ 33336 h 47743"/>
                <a:gd name="connsiteX2" fmla="*/ 580 w 68776"/>
                <a:gd name="connsiteY2" fmla="*/ 1986 h 47743"/>
                <a:gd name="connsiteX3" fmla="*/ 40498 w 68776"/>
                <a:gd name="connsiteY3" fmla="*/ 14380 h 47743"/>
                <a:gd name="connsiteX4" fmla="*/ 68202 w 68776"/>
                <a:gd name="connsiteY4" fmla="*/ 45731 h 4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776" h="47743">
                  <a:moveTo>
                    <a:pt x="68202" y="45731"/>
                  </a:moveTo>
                  <a:cubicBezTo>
                    <a:pt x="64739" y="51017"/>
                    <a:pt x="46877" y="45548"/>
                    <a:pt x="28285" y="33336"/>
                  </a:cubicBezTo>
                  <a:cubicBezTo>
                    <a:pt x="9511" y="21307"/>
                    <a:pt x="-2883" y="7272"/>
                    <a:pt x="580" y="1986"/>
                  </a:cubicBezTo>
                  <a:cubicBezTo>
                    <a:pt x="3861" y="-3300"/>
                    <a:pt x="21906" y="2350"/>
                    <a:pt x="40498" y="14380"/>
                  </a:cubicBezTo>
                  <a:cubicBezTo>
                    <a:pt x="59089" y="26592"/>
                    <a:pt x="71666" y="40627"/>
                    <a:pt x="68202" y="45731"/>
                  </a:cubicBezTo>
                  <a:close/>
                </a:path>
              </a:pathLst>
            </a:custGeom>
            <a:solidFill>
              <a:srgbClr val="FD661D">
                <a:alpha val="80000"/>
              </a:srgbClr>
            </a:solidFill>
            <a:ln w="182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7BDA891E-2EC8-49B9-95E6-7AD5D0F8975E}"/>
                </a:ext>
              </a:extLst>
            </p:cNvPr>
            <p:cNvSpPr/>
            <p:nvPr/>
          </p:nvSpPr>
          <p:spPr>
            <a:xfrm>
              <a:off x="9237750" y="718866"/>
              <a:ext cx="135426" cy="181025"/>
            </a:xfrm>
            <a:custGeom>
              <a:avLst/>
              <a:gdLst>
                <a:gd name="connsiteX0" fmla="*/ 0 w 135426"/>
                <a:gd name="connsiteY0" fmla="*/ 1671 h 181025"/>
                <a:gd name="connsiteX1" fmla="*/ 11847 w 135426"/>
                <a:gd name="connsiteY1" fmla="*/ 578 h 181025"/>
                <a:gd name="connsiteX2" fmla="*/ 43380 w 135426"/>
                <a:gd name="connsiteY2" fmla="*/ 578 h 181025"/>
                <a:gd name="connsiteX3" fmla="*/ 64524 w 135426"/>
                <a:gd name="connsiteY3" fmla="*/ 4223 h 181025"/>
                <a:gd name="connsiteX4" fmla="*/ 75278 w 135426"/>
                <a:gd name="connsiteY4" fmla="*/ 10785 h 181025"/>
                <a:gd name="connsiteX5" fmla="*/ 77647 w 135426"/>
                <a:gd name="connsiteY5" fmla="*/ 17893 h 181025"/>
                <a:gd name="connsiteX6" fmla="*/ 75278 w 135426"/>
                <a:gd name="connsiteY6" fmla="*/ 24637 h 181025"/>
                <a:gd name="connsiteX7" fmla="*/ 71268 w 135426"/>
                <a:gd name="connsiteY7" fmla="*/ 29923 h 181025"/>
                <a:gd name="connsiteX8" fmla="*/ 67805 w 135426"/>
                <a:gd name="connsiteY8" fmla="*/ 34844 h 181025"/>
                <a:gd name="connsiteX9" fmla="*/ 64888 w 135426"/>
                <a:gd name="connsiteY9" fmla="*/ 39948 h 181025"/>
                <a:gd name="connsiteX10" fmla="*/ 62883 w 135426"/>
                <a:gd name="connsiteY10" fmla="*/ 45416 h 181025"/>
                <a:gd name="connsiteX11" fmla="*/ 61425 w 135426"/>
                <a:gd name="connsiteY11" fmla="*/ 51249 h 181025"/>
                <a:gd name="connsiteX12" fmla="*/ 60878 w 135426"/>
                <a:gd name="connsiteY12" fmla="*/ 57446 h 181025"/>
                <a:gd name="connsiteX13" fmla="*/ 60878 w 135426"/>
                <a:gd name="connsiteY13" fmla="*/ 63643 h 181025"/>
                <a:gd name="connsiteX14" fmla="*/ 61243 w 135426"/>
                <a:gd name="connsiteY14" fmla="*/ 69840 h 181025"/>
                <a:gd name="connsiteX15" fmla="*/ 67258 w 135426"/>
                <a:gd name="connsiteY15" fmla="*/ 94265 h 181025"/>
                <a:gd name="connsiteX16" fmla="*/ 69445 w 135426"/>
                <a:gd name="connsiteY16" fmla="*/ 100097 h 181025"/>
                <a:gd name="connsiteX17" fmla="*/ 72179 w 135426"/>
                <a:gd name="connsiteY17" fmla="*/ 105748 h 181025"/>
                <a:gd name="connsiteX18" fmla="*/ 77829 w 135426"/>
                <a:gd name="connsiteY18" fmla="*/ 116502 h 181025"/>
                <a:gd name="connsiteX19" fmla="*/ 84026 w 135426"/>
                <a:gd name="connsiteY19" fmla="*/ 126527 h 181025"/>
                <a:gd name="connsiteX20" fmla="*/ 90406 w 135426"/>
                <a:gd name="connsiteY20" fmla="*/ 135822 h 181025"/>
                <a:gd name="connsiteX21" fmla="*/ 103530 w 135426"/>
                <a:gd name="connsiteY21" fmla="*/ 151862 h 181025"/>
                <a:gd name="connsiteX22" fmla="*/ 115924 w 135426"/>
                <a:gd name="connsiteY22" fmla="*/ 164439 h 181025"/>
                <a:gd name="connsiteX23" fmla="*/ 126131 w 135426"/>
                <a:gd name="connsiteY23" fmla="*/ 173552 h 181025"/>
                <a:gd name="connsiteX24" fmla="*/ 135427 w 135426"/>
                <a:gd name="connsiteY24" fmla="*/ 181025 h 181025"/>
                <a:gd name="connsiteX25" fmla="*/ 125402 w 135426"/>
                <a:gd name="connsiteY25" fmla="*/ 174464 h 181025"/>
                <a:gd name="connsiteX26" fmla="*/ 114466 w 135426"/>
                <a:gd name="connsiteY26" fmla="*/ 166262 h 181025"/>
                <a:gd name="connsiteX27" fmla="*/ 101160 w 135426"/>
                <a:gd name="connsiteY27" fmla="*/ 154414 h 181025"/>
                <a:gd name="connsiteX28" fmla="*/ 86943 w 135426"/>
                <a:gd name="connsiteY28" fmla="*/ 138556 h 181025"/>
                <a:gd name="connsiteX29" fmla="*/ 79835 w 135426"/>
                <a:gd name="connsiteY29" fmla="*/ 129443 h 181025"/>
                <a:gd name="connsiteX30" fmla="*/ 73273 w 135426"/>
                <a:gd name="connsiteY30" fmla="*/ 119236 h 181025"/>
                <a:gd name="connsiteX31" fmla="*/ 67258 w 135426"/>
                <a:gd name="connsiteY31" fmla="*/ 108299 h 181025"/>
                <a:gd name="connsiteX32" fmla="*/ 64524 w 135426"/>
                <a:gd name="connsiteY32" fmla="*/ 102467 h 181025"/>
                <a:gd name="connsiteX33" fmla="*/ 62154 w 135426"/>
                <a:gd name="connsiteY33" fmla="*/ 96452 h 181025"/>
                <a:gd name="connsiteX34" fmla="*/ 55410 w 135426"/>
                <a:gd name="connsiteY34" fmla="*/ 70934 h 181025"/>
                <a:gd name="connsiteX35" fmla="*/ 55046 w 135426"/>
                <a:gd name="connsiteY35" fmla="*/ 64190 h 181025"/>
                <a:gd name="connsiteX36" fmla="*/ 55228 w 135426"/>
                <a:gd name="connsiteY36" fmla="*/ 57446 h 181025"/>
                <a:gd name="connsiteX37" fmla="*/ 55957 w 135426"/>
                <a:gd name="connsiteY37" fmla="*/ 50702 h 181025"/>
                <a:gd name="connsiteX38" fmla="*/ 57598 w 135426"/>
                <a:gd name="connsiteY38" fmla="*/ 44140 h 181025"/>
                <a:gd name="connsiteX39" fmla="*/ 60149 w 135426"/>
                <a:gd name="connsiteY39" fmla="*/ 37761 h 181025"/>
                <a:gd name="connsiteX40" fmla="*/ 63430 w 135426"/>
                <a:gd name="connsiteY40" fmla="*/ 31928 h 181025"/>
                <a:gd name="connsiteX41" fmla="*/ 67258 w 135426"/>
                <a:gd name="connsiteY41" fmla="*/ 26825 h 181025"/>
                <a:gd name="connsiteX42" fmla="*/ 70721 w 135426"/>
                <a:gd name="connsiteY42" fmla="*/ 22450 h 181025"/>
                <a:gd name="connsiteX43" fmla="*/ 72361 w 135426"/>
                <a:gd name="connsiteY43" fmla="*/ 17893 h 181025"/>
                <a:gd name="connsiteX44" fmla="*/ 71268 w 135426"/>
                <a:gd name="connsiteY44" fmla="*/ 14066 h 181025"/>
                <a:gd name="connsiteX45" fmla="*/ 63065 w 135426"/>
                <a:gd name="connsiteY45" fmla="*/ 8597 h 181025"/>
                <a:gd name="connsiteX46" fmla="*/ 43016 w 135426"/>
                <a:gd name="connsiteY46" fmla="*/ 4223 h 181025"/>
                <a:gd name="connsiteX47" fmla="*/ 11847 w 135426"/>
                <a:gd name="connsiteY47" fmla="*/ 2036 h 181025"/>
                <a:gd name="connsiteX48" fmla="*/ 0 w 135426"/>
                <a:gd name="connsiteY48" fmla="*/ 1671 h 1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35426" h="181025">
                  <a:moveTo>
                    <a:pt x="0" y="1671"/>
                  </a:moveTo>
                  <a:cubicBezTo>
                    <a:pt x="0" y="1671"/>
                    <a:pt x="4374" y="1124"/>
                    <a:pt x="11847" y="578"/>
                  </a:cubicBezTo>
                  <a:cubicBezTo>
                    <a:pt x="19321" y="213"/>
                    <a:pt x="30257" y="-516"/>
                    <a:pt x="43380" y="578"/>
                  </a:cubicBezTo>
                  <a:cubicBezTo>
                    <a:pt x="49942" y="1124"/>
                    <a:pt x="57051" y="2036"/>
                    <a:pt x="64524" y="4223"/>
                  </a:cubicBezTo>
                  <a:cubicBezTo>
                    <a:pt x="68169" y="5499"/>
                    <a:pt x="72179" y="6957"/>
                    <a:pt x="75278" y="10785"/>
                  </a:cubicBezTo>
                  <a:cubicBezTo>
                    <a:pt x="76918" y="12607"/>
                    <a:pt x="77647" y="15342"/>
                    <a:pt x="77647" y="17893"/>
                  </a:cubicBezTo>
                  <a:cubicBezTo>
                    <a:pt x="77283" y="20445"/>
                    <a:pt x="76553" y="22815"/>
                    <a:pt x="75278" y="24637"/>
                  </a:cubicBezTo>
                  <a:cubicBezTo>
                    <a:pt x="74184" y="26642"/>
                    <a:pt x="72726" y="28283"/>
                    <a:pt x="71268" y="29923"/>
                  </a:cubicBezTo>
                  <a:cubicBezTo>
                    <a:pt x="70174" y="31564"/>
                    <a:pt x="68898" y="33204"/>
                    <a:pt x="67805" y="34844"/>
                  </a:cubicBezTo>
                  <a:cubicBezTo>
                    <a:pt x="66346" y="36485"/>
                    <a:pt x="65799" y="38308"/>
                    <a:pt x="64888" y="39948"/>
                  </a:cubicBezTo>
                  <a:cubicBezTo>
                    <a:pt x="64159" y="41771"/>
                    <a:pt x="63065" y="43411"/>
                    <a:pt x="62883" y="45416"/>
                  </a:cubicBezTo>
                  <a:lnTo>
                    <a:pt x="61425" y="51249"/>
                  </a:lnTo>
                  <a:cubicBezTo>
                    <a:pt x="61243" y="53254"/>
                    <a:pt x="61061" y="55259"/>
                    <a:pt x="60878" y="57446"/>
                  </a:cubicBezTo>
                  <a:cubicBezTo>
                    <a:pt x="60514" y="59451"/>
                    <a:pt x="60696" y="61638"/>
                    <a:pt x="60878" y="63643"/>
                  </a:cubicBezTo>
                  <a:cubicBezTo>
                    <a:pt x="61061" y="65648"/>
                    <a:pt x="61061" y="67835"/>
                    <a:pt x="61243" y="69840"/>
                  </a:cubicBezTo>
                  <a:cubicBezTo>
                    <a:pt x="62519" y="78043"/>
                    <a:pt x="64159" y="86427"/>
                    <a:pt x="67258" y="94265"/>
                  </a:cubicBezTo>
                  <a:lnTo>
                    <a:pt x="69445" y="100097"/>
                  </a:lnTo>
                  <a:cubicBezTo>
                    <a:pt x="70356" y="101920"/>
                    <a:pt x="71268" y="103743"/>
                    <a:pt x="72179" y="105748"/>
                  </a:cubicBezTo>
                  <a:cubicBezTo>
                    <a:pt x="73819" y="109575"/>
                    <a:pt x="75825" y="113038"/>
                    <a:pt x="77829" y="116502"/>
                  </a:cubicBezTo>
                  <a:cubicBezTo>
                    <a:pt x="79652" y="119965"/>
                    <a:pt x="81839" y="123246"/>
                    <a:pt x="84026" y="126527"/>
                  </a:cubicBezTo>
                  <a:cubicBezTo>
                    <a:pt x="86032" y="129807"/>
                    <a:pt x="88219" y="132906"/>
                    <a:pt x="90406" y="135822"/>
                  </a:cubicBezTo>
                  <a:cubicBezTo>
                    <a:pt x="94598" y="141837"/>
                    <a:pt x="99337" y="146941"/>
                    <a:pt x="103530" y="151862"/>
                  </a:cubicBezTo>
                  <a:cubicBezTo>
                    <a:pt x="108086" y="156419"/>
                    <a:pt x="112096" y="160793"/>
                    <a:pt x="115924" y="164439"/>
                  </a:cubicBezTo>
                  <a:cubicBezTo>
                    <a:pt x="119752" y="167902"/>
                    <a:pt x="123033" y="171183"/>
                    <a:pt x="126131" y="173552"/>
                  </a:cubicBezTo>
                  <a:cubicBezTo>
                    <a:pt x="132146" y="178291"/>
                    <a:pt x="135427" y="181025"/>
                    <a:pt x="135427" y="181025"/>
                  </a:cubicBezTo>
                  <a:cubicBezTo>
                    <a:pt x="135427" y="181025"/>
                    <a:pt x="131782" y="178656"/>
                    <a:pt x="125402" y="174464"/>
                  </a:cubicBezTo>
                  <a:cubicBezTo>
                    <a:pt x="122121" y="172459"/>
                    <a:pt x="118658" y="169360"/>
                    <a:pt x="114466" y="166262"/>
                  </a:cubicBezTo>
                  <a:cubicBezTo>
                    <a:pt x="110273" y="162981"/>
                    <a:pt x="105899" y="158788"/>
                    <a:pt x="101160" y="154414"/>
                  </a:cubicBezTo>
                  <a:cubicBezTo>
                    <a:pt x="96603" y="149675"/>
                    <a:pt x="91682" y="144571"/>
                    <a:pt x="86943" y="138556"/>
                  </a:cubicBezTo>
                  <a:cubicBezTo>
                    <a:pt x="84391" y="135640"/>
                    <a:pt x="82204" y="132541"/>
                    <a:pt x="79835" y="129443"/>
                  </a:cubicBezTo>
                  <a:cubicBezTo>
                    <a:pt x="77465" y="126344"/>
                    <a:pt x="75278" y="122881"/>
                    <a:pt x="73273" y="119236"/>
                  </a:cubicBezTo>
                  <a:cubicBezTo>
                    <a:pt x="71085" y="115773"/>
                    <a:pt x="69081" y="112127"/>
                    <a:pt x="67258" y="108299"/>
                  </a:cubicBezTo>
                  <a:cubicBezTo>
                    <a:pt x="66346" y="106295"/>
                    <a:pt x="65435" y="104472"/>
                    <a:pt x="64524" y="102467"/>
                  </a:cubicBezTo>
                  <a:lnTo>
                    <a:pt x="62154" y="96452"/>
                  </a:lnTo>
                  <a:cubicBezTo>
                    <a:pt x="58874" y="88432"/>
                    <a:pt x="56686" y="79683"/>
                    <a:pt x="55410" y="70934"/>
                  </a:cubicBezTo>
                  <a:cubicBezTo>
                    <a:pt x="55228" y="68747"/>
                    <a:pt x="55228" y="66377"/>
                    <a:pt x="55046" y="64190"/>
                  </a:cubicBezTo>
                  <a:cubicBezTo>
                    <a:pt x="54864" y="61821"/>
                    <a:pt x="54864" y="59633"/>
                    <a:pt x="55228" y="57446"/>
                  </a:cubicBezTo>
                  <a:cubicBezTo>
                    <a:pt x="55410" y="55259"/>
                    <a:pt x="55592" y="52889"/>
                    <a:pt x="55957" y="50702"/>
                  </a:cubicBezTo>
                  <a:lnTo>
                    <a:pt x="57598" y="44140"/>
                  </a:lnTo>
                  <a:cubicBezTo>
                    <a:pt x="57962" y="41953"/>
                    <a:pt x="59238" y="39766"/>
                    <a:pt x="60149" y="37761"/>
                  </a:cubicBezTo>
                  <a:cubicBezTo>
                    <a:pt x="61243" y="35756"/>
                    <a:pt x="62154" y="33569"/>
                    <a:pt x="63430" y="31928"/>
                  </a:cubicBezTo>
                  <a:cubicBezTo>
                    <a:pt x="64706" y="30288"/>
                    <a:pt x="65982" y="28465"/>
                    <a:pt x="67258" y="26825"/>
                  </a:cubicBezTo>
                  <a:cubicBezTo>
                    <a:pt x="68534" y="25366"/>
                    <a:pt x="69809" y="23908"/>
                    <a:pt x="70721" y="22450"/>
                  </a:cubicBezTo>
                  <a:cubicBezTo>
                    <a:pt x="71632" y="20992"/>
                    <a:pt x="72179" y="19351"/>
                    <a:pt x="72361" y="17893"/>
                  </a:cubicBezTo>
                  <a:cubicBezTo>
                    <a:pt x="72361" y="16435"/>
                    <a:pt x="72179" y="15159"/>
                    <a:pt x="71268" y="14066"/>
                  </a:cubicBezTo>
                  <a:cubicBezTo>
                    <a:pt x="69627" y="11696"/>
                    <a:pt x="66164" y="9873"/>
                    <a:pt x="63065" y="8597"/>
                  </a:cubicBezTo>
                  <a:cubicBezTo>
                    <a:pt x="56322" y="6046"/>
                    <a:pt x="49395" y="4952"/>
                    <a:pt x="43016" y="4223"/>
                  </a:cubicBezTo>
                  <a:cubicBezTo>
                    <a:pt x="30257" y="2583"/>
                    <a:pt x="19321" y="2218"/>
                    <a:pt x="11847" y="2036"/>
                  </a:cubicBezTo>
                  <a:cubicBezTo>
                    <a:pt x="4374" y="1854"/>
                    <a:pt x="0" y="1671"/>
                    <a:pt x="0" y="167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182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352BB383-995E-45BE-8197-CA182162461D}"/>
                </a:ext>
              </a:extLst>
            </p:cNvPr>
            <p:cNvSpPr/>
            <p:nvPr/>
          </p:nvSpPr>
          <p:spPr>
            <a:xfrm>
              <a:off x="9205306" y="737306"/>
              <a:ext cx="117199" cy="157117"/>
            </a:xfrm>
            <a:custGeom>
              <a:avLst/>
              <a:gdLst>
                <a:gd name="connsiteX0" fmla="*/ 0 w 117199"/>
                <a:gd name="connsiteY0" fmla="*/ 0 h 157117"/>
                <a:gd name="connsiteX1" fmla="*/ 5468 w 117199"/>
                <a:gd name="connsiteY1" fmla="*/ 6379 h 157117"/>
                <a:gd name="connsiteX2" fmla="*/ 19503 w 117199"/>
                <a:gd name="connsiteY2" fmla="*/ 23695 h 157117"/>
                <a:gd name="connsiteX3" fmla="*/ 38824 w 117199"/>
                <a:gd name="connsiteY3" fmla="*/ 48484 h 157117"/>
                <a:gd name="connsiteX4" fmla="*/ 60696 w 117199"/>
                <a:gd name="connsiteY4" fmla="*/ 77100 h 157117"/>
                <a:gd name="connsiteX5" fmla="*/ 82022 w 117199"/>
                <a:gd name="connsiteY5" fmla="*/ 106081 h 157117"/>
                <a:gd name="connsiteX6" fmla="*/ 100066 w 117199"/>
                <a:gd name="connsiteY6" fmla="*/ 131599 h 157117"/>
                <a:gd name="connsiteX7" fmla="*/ 112643 w 117199"/>
                <a:gd name="connsiteY7" fmla="*/ 150009 h 157117"/>
                <a:gd name="connsiteX8" fmla="*/ 117200 w 117199"/>
                <a:gd name="connsiteY8" fmla="*/ 157117 h 157117"/>
                <a:gd name="connsiteX9" fmla="*/ 111732 w 117199"/>
                <a:gd name="connsiteY9" fmla="*/ 150738 h 157117"/>
                <a:gd name="connsiteX10" fmla="*/ 97515 w 117199"/>
                <a:gd name="connsiteY10" fmla="*/ 133604 h 157117"/>
                <a:gd name="connsiteX11" fmla="*/ 77829 w 117199"/>
                <a:gd name="connsiteY11" fmla="*/ 109180 h 157117"/>
                <a:gd name="connsiteX12" fmla="*/ 55775 w 117199"/>
                <a:gd name="connsiteY12" fmla="*/ 80746 h 157117"/>
                <a:gd name="connsiteX13" fmla="*/ 34449 w 117199"/>
                <a:gd name="connsiteY13" fmla="*/ 51765 h 157117"/>
                <a:gd name="connsiteX14" fmla="*/ 16769 w 117199"/>
                <a:gd name="connsiteY14" fmla="*/ 25882 h 157117"/>
                <a:gd name="connsiteX15" fmla="*/ 4557 w 117199"/>
                <a:gd name="connsiteY15" fmla="*/ 7291 h 157117"/>
                <a:gd name="connsiteX16" fmla="*/ 0 w 117199"/>
                <a:gd name="connsiteY16" fmla="*/ 0 h 157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199" h="157117">
                  <a:moveTo>
                    <a:pt x="0" y="0"/>
                  </a:moveTo>
                  <a:cubicBezTo>
                    <a:pt x="0" y="0"/>
                    <a:pt x="2005" y="2370"/>
                    <a:pt x="5468" y="6379"/>
                  </a:cubicBezTo>
                  <a:cubicBezTo>
                    <a:pt x="8749" y="10572"/>
                    <a:pt x="13853" y="16404"/>
                    <a:pt x="19503" y="23695"/>
                  </a:cubicBezTo>
                  <a:cubicBezTo>
                    <a:pt x="25153" y="30986"/>
                    <a:pt x="31897" y="39370"/>
                    <a:pt x="38824" y="48484"/>
                  </a:cubicBezTo>
                  <a:cubicBezTo>
                    <a:pt x="45750" y="57597"/>
                    <a:pt x="53223" y="67258"/>
                    <a:pt x="60696" y="77100"/>
                  </a:cubicBezTo>
                  <a:cubicBezTo>
                    <a:pt x="67987" y="86943"/>
                    <a:pt x="75278" y="96603"/>
                    <a:pt x="82022" y="106081"/>
                  </a:cubicBezTo>
                  <a:cubicBezTo>
                    <a:pt x="88766" y="115195"/>
                    <a:pt x="94780" y="124126"/>
                    <a:pt x="100066" y="131599"/>
                  </a:cubicBezTo>
                  <a:cubicBezTo>
                    <a:pt x="105352" y="139072"/>
                    <a:pt x="109545" y="145452"/>
                    <a:pt x="112643" y="150009"/>
                  </a:cubicBezTo>
                  <a:cubicBezTo>
                    <a:pt x="115559" y="154383"/>
                    <a:pt x="117200" y="157117"/>
                    <a:pt x="117200" y="157117"/>
                  </a:cubicBezTo>
                  <a:cubicBezTo>
                    <a:pt x="117200" y="157117"/>
                    <a:pt x="115195" y="154748"/>
                    <a:pt x="111732" y="150738"/>
                  </a:cubicBezTo>
                  <a:cubicBezTo>
                    <a:pt x="108269" y="146546"/>
                    <a:pt x="103165" y="140895"/>
                    <a:pt x="97515" y="133604"/>
                  </a:cubicBezTo>
                  <a:cubicBezTo>
                    <a:pt x="91865" y="126496"/>
                    <a:pt x="84938" y="118111"/>
                    <a:pt x="77829" y="109180"/>
                  </a:cubicBezTo>
                  <a:cubicBezTo>
                    <a:pt x="70721" y="100249"/>
                    <a:pt x="63248" y="90406"/>
                    <a:pt x="55775" y="80746"/>
                  </a:cubicBezTo>
                  <a:cubicBezTo>
                    <a:pt x="48484" y="70903"/>
                    <a:pt x="41011" y="61243"/>
                    <a:pt x="34449" y="51765"/>
                  </a:cubicBezTo>
                  <a:cubicBezTo>
                    <a:pt x="27887" y="42469"/>
                    <a:pt x="21872" y="33538"/>
                    <a:pt x="16769" y="25882"/>
                  </a:cubicBezTo>
                  <a:cubicBezTo>
                    <a:pt x="11483" y="18227"/>
                    <a:pt x="7473" y="11848"/>
                    <a:pt x="4557" y="7291"/>
                  </a:cubicBezTo>
                  <a:cubicBezTo>
                    <a:pt x="1458" y="255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182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3FFD6405-5373-4C4F-9CBE-551493A92778}"/>
                </a:ext>
              </a:extLst>
            </p:cNvPr>
            <p:cNvSpPr/>
            <p:nvPr/>
          </p:nvSpPr>
          <p:spPr>
            <a:xfrm>
              <a:off x="9353856" y="477570"/>
              <a:ext cx="242419" cy="282519"/>
            </a:xfrm>
            <a:custGeom>
              <a:avLst/>
              <a:gdLst>
                <a:gd name="connsiteX0" fmla="*/ 242420 w 242419"/>
                <a:gd name="connsiteY0" fmla="*/ 0 h 282519"/>
                <a:gd name="connsiteX1" fmla="*/ 232395 w 242419"/>
                <a:gd name="connsiteY1" fmla="*/ 12577 h 282519"/>
                <a:gd name="connsiteX2" fmla="*/ 205784 w 242419"/>
                <a:gd name="connsiteY2" fmla="*/ 45203 h 282519"/>
                <a:gd name="connsiteX3" fmla="*/ 167689 w 242419"/>
                <a:gd name="connsiteY3" fmla="*/ 91135 h 282519"/>
                <a:gd name="connsiteX4" fmla="*/ 123397 w 242419"/>
                <a:gd name="connsiteY4" fmla="*/ 143265 h 282519"/>
                <a:gd name="connsiteX5" fmla="*/ 78559 w 242419"/>
                <a:gd name="connsiteY5" fmla="*/ 194847 h 282519"/>
                <a:gd name="connsiteX6" fmla="*/ 39006 w 242419"/>
                <a:gd name="connsiteY6" fmla="*/ 239503 h 282519"/>
                <a:gd name="connsiteX7" fmla="*/ 10754 w 242419"/>
                <a:gd name="connsiteY7" fmla="*/ 270854 h 282519"/>
                <a:gd name="connsiteX8" fmla="*/ 0 w 242419"/>
                <a:gd name="connsiteY8" fmla="*/ 282519 h 282519"/>
                <a:gd name="connsiteX9" fmla="*/ 10025 w 242419"/>
                <a:gd name="connsiteY9" fmla="*/ 269943 h 282519"/>
                <a:gd name="connsiteX10" fmla="*/ 36637 w 242419"/>
                <a:gd name="connsiteY10" fmla="*/ 237316 h 282519"/>
                <a:gd name="connsiteX11" fmla="*/ 74731 w 242419"/>
                <a:gd name="connsiteY11" fmla="*/ 191384 h 282519"/>
                <a:gd name="connsiteX12" fmla="*/ 119023 w 242419"/>
                <a:gd name="connsiteY12" fmla="*/ 139255 h 282519"/>
                <a:gd name="connsiteX13" fmla="*/ 163861 w 242419"/>
                <a:gd name="connsiteY13" fmla="*/ 87672 h 282519"/>
                <a:gd name="connsiteX14" fmla="*/ 203414 w 242419"/>
                <a:gd name="connsiteY14" fmla="*/ 43016 h 282519"/>
                <a:gd name="connsiteX15" fmla="*/ 231666 w 242419"/>
                <a:gd name="connsiteY15" fmla="*/ 11665 h 282519"/>
                <a:gd name="connsiteX16" fmla="*/ 242420 w 242419"/>
                <a:gd name="connsiteY16" fmla="*/ 0 h 282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2419" h="282519">
                  <a:moveTo>
                    <a:pt x="242420" y="0"/>
                  </a:moveTo>
                  <a:cubicBezTo>
                    <a:pt x="242420" y="0"/>
                    <a:pt x="238775" y="4557"/>
                    <a:pt x="232395" y="12577"/>
                  </a:cubicBezTo>
                  <a:cubicBezTo>
                    <a:pt x="226015" y="20414"/>
                    <a:pt x="216902" y="31897"/>
                    <a:pt x="205784" y="45203"/>
                  </a:cubicBezTo>
                  <a:cubicBezTo>
                    <a:pt x="194665" y="58691"/>
                    <a:pt x="181724" y="74366"/>
                    <a:pt x="167689" y="91135"/>
                  </a:cubicBezTo>
                  <a:cubicBezTo>
                    <a:pt x="153654" y="107722"/>
                    <a:pt x="138526" y="125584"/>
                    <a:pt x="123397" y="143265"/>
                  </a:cubicBezTo>
                  <a:cubicBezTo>
                    <a:pt x="108086" y="160763"/>
                    <a:pt x="92958" y="178443"/>
                    <a:pt x="78559" y="194847"/>
                  </a:cubicBezTo>
                  <a:cubicBezTo>
                    <a:pt x="64341" y="211252"/>
                    <a:pt x="50489" y="226380"/>
                    <a:pt x="39006" y="239503"/>
                  </a:cubicBezTo>
                  <a:cubicBezTo>
                    <a:pt x="27523" y="252627"/>
                    <a:pt x="17498" y="263199"/>
                    <a:pt x="10754" y="270854"/>
                  </a:cubicBezTo>
                  <a:cubicBezTo>
                    <a:pt x="3828" y="278327"/>
                    <a:pt x="0" y="282519"/>
                    <a:pt x="0" y="282519"/>
                  </a:cubicBezTo>
                  <a:cubicBezTo>
                    <a:pt x="0" y="282519"/>
                    <a:pt x="3646" y="277963"/>
                    <a:pt x="10025" y="269943"/>
                  </a:cubicBezTo>
                  <a:cubicBezTo>
                    <a:pt x="16404" y="262105"/>
                    <a:pt x="25518" y="250622"/>
                    <a:pt x="36637" y="237316"/>
                  </a:cubicBezTo>
                  <a:cubicBezTo>
                    <a:pt x="47755" y="223828"/>
                    <a:pt x="60696" y="208153"/>
                    <a:pt x="74731" y="191384"/>
                  </a:cubicBezTo>
                  <a:cubicBezTo>
                    <a:pt x="88766" y="174797"/>
                    <a:pt x="103894" y="157117"/>
                    <a:pt x="119023" y="139255"/>
                  </a:cubicBezTo>
                  <a:cubicBezTo>
                    <a:pt x="134333" y="121757"/>
                    <a:pt x="149462" y="104076"/>
                    <a:pt x="163861" y="87672"/>
                  </a:cubicBezTo>
                  <a:cubicBezTo>
                    <a:pt x="178078" y="71268"/>
                    <a:pt x="191748" y="56139"/>
                    <a:pt x="203414" y="43016"/>
                  </a:cubicBezTo>
                  <a:cubicBezTo>
                    <a:pt x="215079" y="29892"/>
                    <a:pt x="224922" y="19321"/>
                    <a:pt x="231666" y="11665"/>
                  </a:cubicBezTo>
                  <a:cubicBezTo>
                    <a:pt x="238592" y="4192"/>
                    <a:pt x="242420" y="0"/>
                    <a:pt x="242420" y="0"/>
                  </a:cubicBezTo>
                  <a:close/>
                </a:path>
              </a:pathLst>
            </a:custGeom>
            <a:solidFill>
              <a:srgbClr val="FFFFFF"/>
            </a:solidFill>
            <a:ln w="182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" name="Bản ghi Mới 14">
            <a:hlinkClick r:id="" action="ppaction://media"/>
            <a:extLst>
              <a:ext uri="{FF2B5EF4-FFF2-40B4-BE49-F238E27FC236}">
                <a16:creationId xmlns:a16="http://schemas.microsoft.com/office/drawing/2014/main" id="{8C61FE03-AEB7-FCFE-7370-E2ACE3659C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528798" y="-673947"/>
            <a:ext cx="609600" cy="609600"/>
          </a:xfrm>
          <a:prstGeom prst="rect">
            <a:avLst/>
          </a:prstGeom>
        </p:spPr>
      </p:pic>
      <p:pic>
        <p:nvPicPr>
          <p:cNvPr id="3" name="luat choi">
            <a:hlinkClick r:id="" action="ppaction://media"/>
            <a:extLst>
              <a:ext uri="{FF2B5EF4-FFF2-40B4-BE49-F238E27FC236}">
                <a16:creationId xmlns:a16="http://schemas.microsoft.com/office/drawing/2014/main" id="{90653D2B-DA07-32CC-868C-409C533B68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110124" y="-7863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07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4.44444E-6 L 3.95833E-6 -0.02408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5EDF6B4E-C24D-4D53-AD4D-60DE4120AAE5}"/>
              </a:ext>
            </a:extLst>
          </p:cNvPr>
          <p:cNvSpPr/>
          <p:nvPr/>
        </p:nvSpPr>
        <p:spPr>
          <a:xfrm>
            <a:off x="6912427" y="2575931"/>
            <a:ext cx="5508173" cy="433506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2" name="Rectangle 1031">
            <a:extLst>
              <a:ext uri="{FF2B5EF4-FFF2-40B4-BE49-F238E27FC236}">
                <a16:creationId xmlns:a16="http://schemas.microsoft.com/office/drawing/2014/main" id="{C4226E70-EA3A-4349-A9D1-B0119AF07849}"/>
              </a:ext>
            </a:extLst>
          </p:cNvPr>
          <p:cNvSpPr/>
          <p:nvPr/>
        </p:nvSpPr>
        <p:spPr>
          <a:xfrm>
            <a:off x="6912427" y="-228600"/>
            <a:ext cx="5508173" cy="28724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03E6DFF-D017-4E4B-9427-58609957D5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4428" y="0"/>
            <a:ext cx="6857999" cy="6857999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F21D2AF-D4B1-463C-A4F2-6B8AF4BDA16A}"/>
              </a:ext>
            </a:extLst>
          </p:cNvPr>
          <p:cNvSpPr/>
          <p:nvPr/>
        </p:nvSpPr>
        <p:spPr>
          <a:xfrm>
            <a:off x="10127601" y="204570"/>
            <a:ext cx="535173" cy="199472"/>
          </a:xfrm>
          <a:custGeom>
            <a:avLst/>
            <a:gdLst>
              <a:gd name="connsiteX0" fmla="*/ 554240 w 635453"/>
              <a:gd name="connsiteY0" fmla="*/ 188442 h 236849"/>
              <a:gd name="connsiteX1" fmla="*/ 629598 w 635453"/>
              <a:gd name="connsiteY1" fmla="*/ 201002 h 236849"/>
              <a:gd name="connsiteX2" fmla="*/ 635180 w 635453"/>
              <a:gd name="connsiteY2" fmla="*/ 209375 h 236849"/>
              <a:gd name="connsiteX3" fmla="*/ 628202 w 635453"/>
              <a:gd name="connsiteY3" fmla="*/ 224726 h 236849"/>
              <a:gd name="connsiteX4" fmla="*/ 610061 w 635453"/>
              <a:gd name="connsiteY4" fmla="*/ 230308 h 236849"/>
              <a:gd name="connsiteX5" fmla="*/ 569591 w 635453"/>
              <a:gd name="connsiteY5" fmla="*/ 231703 h 236849"/>
              <a:gd name="connsiteX6" fmla="*/ 453762 w 635453"/>
              <a:gd name="connsiteY6" fmla="*/ 230308 h 236849"/>
              <a:gd name="connsiteX7" fmla="*/ 183030 w 635453"/>
              <a:gd name="connsiteY7" fmla="*/ 234494 h 236849"/>
              <a:gd name="connsiteX8" fmla="*/ 89531 w 635453"/>
              <a:gd name="connsiteY8" fmla="*/ 235890 h 236849"/>
              <a:gd name="connsiteX9" fmla="*/ 9986 w 635453"/>
              <a:gd name="connsiteY9" fmla="*/ 216353 h 236849"/>
              <a:gd name="connsiteX10" fmla="*/ 217 w 635453"/>
              <a:gd name="connsiteY10" fmla="*/ 201002 h 236849"/>
              <a:gd name="connsiteX11" fmla="*/ 11381 w 635453"/>
              <a:gd name="connsiteY11" fmla="*/ 187047 h 236849"/>
              <a:gd name="connsiteX12" fmla="*/ 107672 w 635453"/>
              <a:gd name="connsiteY12" fmla="*/ 178674 h 236849"/>
              <a:gd name="connsiteX13" fmla="*/ 89531 w 635453"/>
              <a:gd name="connsiteY13" fmla="*/ 132621 h 236849"/>
              <a:gd name="connsiteX14" fmla="*/ 130001 w 635453"/>
              <a:gd name="connsiteY14" fmla="*/ 104711 h 236849"/>
              <a:gd name="connsiteX15" fmla="*/ 177448 w 635453"/>
              <a:gd name="connsiteY15" fmla="*/ 125644 h 236849"/>
              <a:gd name="connsiteX16" fmla="*/ 149538 w 635453"/>
              <a:gd name="connsiteY16" fmla="*/ 85173 h 236849"/>
              <a:gd name="connsiteX17" fmla="*/ 142560 w 635453"/>
              <a:gd name="connsiteY17" fmla="*/ 36330 h 236849"/>
              <a:gd name="connsiteX18" fmla="*/ 174657 w 635453"/>
              <a:gd name="connsiteY18" fmla="*/ 1442 h 236849"/>
              <a:gd name="connsiteX19" fmla="*/ 217919 w 635453"/>
              <a:gd name="connsiteY19" fmla="*/ 9815 h 236849"/>
              <a:gd name="connsiteX20" fmla="*/ 262575 w 635453"/>
              <a:gd name="connsiteY20" fmla="*/ 65636 h 236849"/>
              <a:gd name="connsiteX21" fmla="*/ 297464 w 635453"/>
              <a:gd name="connsiteY21" fmla="*/ 12606 h 236849"/>
              <a:gd name="connsiteX22" fmla="*/ 347702 w 635453"/>
              <a:gd name="connsiteY22" fmla="*/ 18188 h 236849"/>
              <a:gd name="connsiteX23" fmla="*/ 351889 w 635453"/>
              <a:gd name="connsiteY23" fmla="*/ 51681 h 236849"/>
              <a:gd name="connsiteX24" fmla="*/ 396546 w 635453"/>
              <a:gd name="connsiteY24" fmla="*/ 26561 h 236849"/>
              <a:gd name="connsiteX25" fmla="*/ 430038 w 635453"/>
              <a:gd name="connsiteY25" fmla="*/ 25166 h 236849"/>
              <a:gd name="connsiteX26" fmla="*/ 474695 w 635453"/>
              <a:gd name="connsiteY26" fmla="*/ 55868 h 236849"/>
              <a:gd name="connsiteX27" fmla="*/ 480277 w 635453"/>
              <a:gd name="connsiteY27" fmla="*/ 110293 h 236849"/>
              <a:gd name="connsiteX28" fmla="*/ 524934 w 635453"/>
              <a:gd name="connsiteY28" fmla="*/ 115875 h 236849"/>
              <a:gd name="connsiteX29" fmla="*/ 552844 w 635453"/>
              <a:gd name="connsiteY29" fmla="*/ 146577 h 236849"/>
              <a:gd name="connsiteX30" fmla="*/ 554240 w 635453"/>
              <a:gd name="connsiteY30" fmla="*/ 187047 h 236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35453" h="236849">
                <a:moveTo>
                  <a:pt x="554240" y="188442"/>
                </a:moveTo>
                <a:cubicBezTo>
                  <a:pt x="579359" y="177278"/>
                  <a:pt x="610061" y="182860"/>
                  <a:pt x="629598" y="201002"/>
                </a:cubicBezTo>
                <a:cubicBezTo>
                  <a:pt x="632389" y="203793"/>
                  <a:pt x="633785" y="206584"/>
                  <a:pt x="635180" y="209375"/>
                </a:cubicBezTo>
                <a:cubicBezTo>
                  <a:pt x="636575" y="214957"/>
                  <a:pt x="632389" y="221935"/>
                  <a:pt x="628202" y="224726"/>
                </a:cubicBezTo>
                <a:cubicBezTo>
                  <a:pt x="622620" y="227517"/>
                  <a:pt x="617038" y="228912"/>
                  <a:pt x="610061" y="230308"/>
                </a:cubicBezTo>
                <a:cubicBezTo>
                  <a:pt x="596105" y="231703"/>
                  <a:pt x="582150" y="231703"/>
                  <a:pt x="569591" y="231703"/>
                </a:cubicBezTo>
                <a:cubicBezTo>
                  <a:pt x="530516" y="230308"/>
                  <a:pt x="492837" y="230308"/>
                  <a:pt x="453762" y="230308"/>
                </a:cubicBezTo>
                <a:cubicBezTo>
                  <a:pt x="363053" y="230308"/>
                  <a:pt x="273739" y="234494"/>
                  <a:pt x="183030" y="234494"/>
                </a:cubicBezTo>
                <a:cubicBezTo>
                  <a:pt x="152329" y="234494"/>
                  <a:pt x="120232" y="238681"/>
                  <a:pt x="89531" y="235890"/>
                </a:cubicBezTo>
                <a:cubicBezTo>
                  <a:pt x="64411" y="234494"/>
                  <a:pt x="32314" y="230308"/>
                  <a:pt x="9986" y="216353"/>
                </a:cubicBezTo>
                <a:cubicBezTo>
                  <a:pt x="4404" y="212166"/>
                  <a:pt x="-1178" y="207980"/>
                  <a:pt x="217" y="201002"/>
                </a:cubicBezTo>
                <a:cubicBezTo>
                  <a:pt x="217" y="195420"/>
                  <a:pt x="5799" y="189838"/>
                  <a:pt x="11381" y="187047"/>
                </a:cubicBezTo>
                <a:cubicBezTo>
                  <a:pt x="39292" y="168905"/>
                  <a:pt x="76971" y="166114"/>
                  <a:pt x="107672" y="178674"/>
                </a:cubicBezTo>
                <a:cubicBezTo>
                  <a:pt x="96508" y="164718"/>
                  <a:pt x="86739" y="149368"/>
                  <a:pt x="89531" y="132621"/>
                </a:cubicBezTo>
                <a:cubicBezTo>
                  <a:pt x="93717" y="115875"/>
                  <a:pt x="111859" y="104711"/>
                  <a:pt x="130001" y="104711"/>
                </a:cubicBezTo>
                <a:cubicBezTo>
                  <a:pt x="148142" y="104711"/>
                  <a:pt x="163493" y="114480"/>
                  <a:pt x="177448" y="125644"/>
                </a:cubicBezTo>
                <a:cubicBezTo>
                  <a:pt x="167680" y="113084"/>
                  <a:pt x="156516" y="99129"/>
                  <a:pt x="149538" y="85173"/>
                </a:cubicBezTo>
                <a:cubicBezTo>
                  <a:pt x="142560" y="69823"/>
                  <a:pt x="138374" y="53076"/>
                  <a:pt x="142560" y="36330"/>
                </a:cubicBezTo>
                <a:cubicBezTo>
                  <a:pt x="146747" y="19584"/>
                  <a:pt x="157911" y="5629"/>
                  <a:pt x="174657" y="1442"/>
                </a:cubicBezTo>
                <a:cubicBezTo>
                  <a:pt x="188612" y="-2744"/>
                  <a:pt x="205359" y="2838"/>
                  <a:pt x="217919" y="9815"/>
                </a:cubicBezTo>
                <a:cubicBezTo>
                  <a:pt x="240247" y="20979"/>
                  <a:pt x="259784" y="40517"/>
                  <a:pt x="262575" y="65636"/>
                </a:cubicBezTo>
                <a:cubicBezTo>
                  <a:pt x="272344" y="46099"/>
                  <a:pt x="277926" y="25166"/>
                  <a:pt x="297464" y="12606"/>
                </a:cubicBezTo>
                <a:cubicBezTo>
                  <a:pt x="314210" y="1442"/>
                  <a:pt x="335142" y="1442"/>
                  <a:pt x="347702" y="18188"/>
                </a:cubicBezTo>
                <a:cubicBezTo>
                  <a:pt x="354680" y="27957"/>
                  <a:pt x="356075" y="40517"/>
                  <a:pt x="351889" y="51681"/>
                </a:cubicBezTo>
                <a:cubicBezTo>
                  <a:pt x="360262" y="36330"/>
                  <a:pt x="379799" y="29353"/>
                  <a:pt x="396546" y="26561"/>
                </a:cubicBezTo>
                <a:cubicBezTo>
                  <a:pt x="407710" y="25166"/>
                  <a:pt x="418874" y="23770"/>
                  <a:pt x="430038" y="25166"/>
                </a:cubicBezTo>
                <a:cubicBezTo>
                  <a:pt x="448180" y="27957"/>
                  <a:pt x="464926" y="40517"/>
                  <a:pt x="474695" y="55868"/>
                </a:cubicBezTo>
                <a:cubicBezTo>
                  <a:pt x="484464" y="72614"/>
                  <a:pt x="485859" y="92151"/>
                  <a:pt x="480277" y="110293"/>
                </a:cubicBezTo>
                <a:cubicBezTo>
                  <a:pt x="494232" y="101920"/>
                  <a:pt x="512374" y="107502"/>
                  <a:pt x="524934" y="115875"/>
                </a:cubicBezTo>
                <a:cubicBezTo>
                  <a:pt x="536098" y="124248"/>
                  <a:pt x="547262" y="134017"/>
                  <a:pt x="552844" y="146577"/>
                </a:cubicBezTo>
                <a:cubicBezTo>
                  <a:pt x="558426" y="159136"/>
                  <a:pt x="559822" y="174487"/>
                  <a:pt x="554240" y="187047"/>
                </a:cubicBezTo>
              </a:path>
            </a:pathLst>
          </a:custGeom>
          <a:solidFill>
            <a:srgbClr val="FFFFFF"/>
          </a:solidFill>
          <a:ln w="139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693" tIns="36347" rIns="72693" bIns="363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726907"/>
            <a:endParaRPr lang="en-US" sz="143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cartoon-jump-6462">
            <a:hlinkClick r:id="" action="ppaction://media"/>
            <a:extLst>
              <a:ext uri="{FF2B5EF4-FFF2-40B4-BE49-F238E27FC236}">
                <a16:creationId xmlns:a16="http://schemas.microsoft.com/office/drawing/2014/main" id="{77D035BD-E203-4C35-AD15-9E4BF9D848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0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353781" y="-1267139"/>
            <a:ext cx="260637" cy="260637"/>
          </a:xfrm>
          <a:prstGeom prst="rect">
            <a:avLst/>
          </a:prstGeom>
        </p:spPr>
      </p:pic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9B2F12E8-3BE0-445F-9552-913BC46D3375}"/>
              </a:ext>
            </a:extLst>
          </p:cNvPr>
          <p:cNvGrpSpPr/>
          <p:nvPr/>
        </p:nvGrpSpPr>
        <p:grpSpPr>
          <a:xfrm>
            <a:off x="10036038" y="457040"/>
            <a:ext cx="1992813" cy="1988394"/>
            <a:chOff x="9966453" y="1830215"/>
            <a:chExt cx="1992813" cy="1988394"/>
          </a:xfrm>
        </p:grpSpPr>
        <p:grpSp>
          <p:nvGrpSpPr>
            <p:cNvPr id="1029" name="Group 1028">
              <a:extLst>
                <a:ext uri="{FF2B5EF4-FFF2-40B4-BE49-F238E27FC236}">
                  <a16:creationId xmlns:a16="http://schemas.microsoft.com/office/drawing/2014/main" id="{942D044D-C4DA-4ECE-B5CB-DEA40ABE526C}"/>
                </a:ext>
              </a:extLst>
            </p:cNvPr>
            <p:cNvGrpSpPr/>
            <p:nvPr/>
          </p:nvGrpSpPr>
          <p:grpSpPr>
            <a:xfrm>
              <a:off x="10291502" y="2140425"/>
              <a:ext cx="1664373" cy="1672428"/>
              <a:chOff x="11274889" y="2063165"/>
              <a:chExt cx="1664373" cy="1672428"/>
            </a:xfrm>
            <a:solidFill>
              <a:srgbClr val="FFF200"/>
            </a:solidFill>
          </p:grpSpPr>
          <p:sp>
            <p:nvSpPr>
              <p:cNvPr id="1025" name="Right Triangle 1024">
                <a:extLst>
                  <a:ext uri="{FF2B5EF4-FFF2-40B4-BE49-F238E27FC236}">
                    <a16:creationId xmlns:a16="http://schemas.microsoft.com/office/drawing/2014/main" id="{A811A075-5825-4A8A-A8E2-9EA639659EDD}"/>
                  </a:ext>
                </a:extLst>
              </p:cNvPr>
              <p:cNvSpPr/>
              <p:nvPr/>
            </p:nvSpPr>
            <p:spPr>
              <a:xfrm rot="5400000">
                <a:off x="11936882" y="2741233"/>
                <a:ext cx="998047" cy="990673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8" name="Chord 1027">
                <a:extLst>
                  <a:ext uri="{FF2B5EF4-FFF2-40B4-BE49-F238E27FC236}">
                    <a16:creationId xmlns:a16="http://schemas.microsoft.com/office/drawing/2014/main" id="{BC45E203-81EE-4F00-9835-AED6816F2AA3}"/>
                  </a:ext>
                </a:extLst>
              </p:cNvPr>
              <p:cNvSpPr/>
              <p:nvPr/>
            </p:nvSpPr>
            <p:spPr>
              <a:xfrm rot="11530388">
                <a:off x="11274889" y="2063165"/>
                <a:ext cx="1664373" cy="1667129"/>
              </a:xfrm>
              <a:prstGeom prst="chord">
                <a:avLst>
                  <a:gd name="adj1" fmla="val 9409256"/>
                  <a:gd name="adj2" fmla="val 1620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7513AB4-D609-45DE-8DC7-12F7571A8764}"/>
                </a:ext>
              </a:extLst>
            </p:cNvPr>
            <p:cNvGrpSpPr/>
            <p:nvPr/>
          </p:nvGrpSpPr>
          <p:grpSpPr>
            <a:xfrm flipH="1">
              <a:off x="9966453" y="2146181"/>
              <a:ext cx="1664373" cy="1672428"/>
              <a:chOff x="11274889" y="2063165"/>
              <a:chExt cx="1664373" cy="1672428"/>
            </a:xfrm>
            <a:solidFill>
              <a:srgbClr val="00AEEF"/>
            </a:solidFill>
          </p:grpSpPr>
          <p:sp>
            <p:nvSpPr>
              <p:cNvPr id="39" name="Right Triangle 38">
                <a:extLst>
                  <a:ext uri="{FF2B5EF4-FFF2-40B4-BE49-F238E27FC236}">
                    <a16:creationId xmlns:a16="http://schemas.microsoft.com/office/drawing/2014/main" id="{F6419AC2-D549-4885-90DA-B905CD3B4C6C}"/>
                  </a:ext>
                </a:extLst>
              </p:cNvPr>
              <p:cNvSpPr/>
              <p:nvPr/>
            </p:nvSpPr>
            <p:spPr>
              <a:xfrm rot="5400000">
                <a:off x="11936882" y="2741233"/>
                <a:ext cx="998047" cy="990673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Chord 39">
                <a:extLst>
                  <a:ext uri="{FF2B5EF4-FFF2-40B4-BE49-F238E27FC236}">
                    <a16:creationId xmlns:a16="http://schemas.microsoft.com/office/drawing/2014/main" id="{F509828E-43F7-40A5-85FB-CFE303E433F4}"/>
                  </a:ext>
                </a:extLst>
              </p:cNvPr>
              <p:cNvSpPr/>
              <p:nvPr/>
            </p:nvSpPr>
            <p:spPr>
              <a:xfrm rot="11530388">
                <a:off x="11274889" y="2063165"/>
                <a:ext cx="1664373" cy="1667129"/>
              </a:xfrm>
              <a:prstGeom prst="chord">
                <a:avLst>
                  <a:gd name="adj1" fmla="val 9409256"/>
                  <a:gd name="adj2" fmla="val 1620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AB96FC0-3FDF-4946-9DC1-49750303148B}"/>
                </a:ext>
              </a:extLst>
            </p:cNvPr>
            <p:cNvGrpSpPr/>
            <p:nvPr/>
          </p:nvGrpSpPr>
          <p:grpSpPr>
            <a:xfrm flipH="1" flipV="1">
              <a:off x="9971458" y="1830215"/>
              <a:ext cx="1664373" cy="1672428"/>
              <a:chOff x="11274889" y="2063165"/>
              <a:chExt cx="1664373" cy="1672428"/>
            </a:xfrm>
            <a:solidFill>
              <a:srgbClr val="ED1C24"/>
            </a:solidFill>
          </p:grpSpPr>
          <p:sp>
            <p:nvSpPr>
              <p:cNvPr id="42" name="Right Triangle 41">
                <a:extLst>
                  <a:ext uri="{FF2B5EF4-FFF2-40B4-BE49-F238E27FC236}">
                    <a16:creationId xmlns:a16="http://schemas.microsoft.com/office/drawing/2014/main" id="{C4643B70-67A7-4A7B-B270-10313B360743}"/>
                  </a:ext>
                </a:extLst>
              </p:cNvPr>
              <p:cNvSpPr/>
              <p:nvPr/>
            </p:nvSpPr>
            <p:spPr>
              <a:xfrm rot="5400000">
                <a:off x="11936882" y="2741233"/>
                <a:ext cx="998047" cy="990673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Chord 42">
                <a:extLst>
                  <a:ext uri="{FF2B5EF4-FFF2-40B4-BE49-F238E27FC236}">
                    <a16:creationId xmlns:a16="http://schemas.microsoft.com/office/drawing/2014/main" id="{023F3910-A395-408B-89D7-F5ADB9E3A9DE}"/>
                  </a:ext>
                </a:extLst>
              </p:cNvPr>
              <p:cNvSpPr/>
              <p:nvPr/>
            </p:nvSpPr>
            <p:spPr>
              <a:xfrm rot="11530388">
                <a:off x="11274889" y="2063165"/>
                <a:ext cx="1664373" cy="1667129"/>
              </a:xfrm>
              <a:prstGeom prst="chord">
                <a:avLst>
                  <a:gd name="adj1" fmla="val 9409256"/>
                  <a:gd name="adj2" fmla="val 1620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20F68B4-5C75-468F-BF42-11C8CB770BA6}"/>
                </a:ext>
              </a:extLst>
            </p:cNvPr>
            <p:cNvGrpSpPr/>
            <p:nvPr/>
          </p:nvGrpSpPr>
          <p:grpSpPr>
            <a:xfrm flipV="1">
              <a:off x="10294893" y="1838004"/>
              <a:ext cx="1664373" cy="1672428"/>
              <a:chOff x="11274889" y="2063165"/>
              <a:chExt cx="1664373" cy="1672428"/>
            </a:xfrm>
            <a:solidFill>
              <a:srgbClr val="00B050"/>
            </a:solidFill>
          </p:grpSpPr>
          <p:sp>
            <p:nvSpPr>
              <p:cNvPr id="45" name="Right Triangle 44">
                <a:extLst>
                  <a:ext uri="{FF2B5EF4-FFF2-40B4-BE49-F238E27FC236}">
                    <a16:creationId xmlns:a16="http://schemas.microsoft.com/office/drawing/2014/main" id="{97C3B756-91F0-45A1-8BFF-BE31DE9A8EB9}"/>
                  </a:ext>
                </a:extLst>
              </p:cNvPr>
              <p:cNvSpPr/>
              <p:nvPr/>
            </p:nvSpPr>
            <p:spPr>
              <a:xfrm rot="5400000">
                <a:off x="11936882" y="2741233"/>
                <a:ext cx="998047" cy="990673"/>
              </a:xfrm>
              <a:prstGeom prst="rtTriangl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Chord 45">
                <a:extLst>
                  <a:ext uri="{FF2B5EF4-FFF2-40B4-BE49-F238E27FC236}">
                    <a16:creationId xmlns:a16="http://schemas.microsoft.com/office/drawing/2014/main" id="{A4B84A61-CA1D-4A4D-A9F8-293566FD8997}"/>
                  </a:ext>
                </a:extLst>
              </p:cNvPr>
              <p:cNvSpPr/>
              <p:nvPr/>
            </p:nvSpPr>
            <p:spPr>
              <a:xfrm rot="11530388">
                <a:off x="11274889" y="2063165"/>
                <a:ext cx="1664373" cy="1667129"/>
              </a:xfrm>
              <a:prstGeom prst="chord">
                <a:avLst>
                  <a:gd name="adj1" fmla="val 9409256"/>
                  <a:gd name="adj2" fmla="val 16200000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68BC811E-FE77-48D4-8E86-BCA516B6083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4230" t="2027" r="32294" b="84156"/>
          <a:stretch/>
        </p:blipFill>
        <p:spPr>
          <a:xfrm rot="16200000">
            <a:off x="9989956" y="1031026"/>
            <a:ext cx="373598" cy="867008"/>
          </a:xfrm>
          <a:prstGeom prst="rect">
            <a:avLst/>
          </a:prstGeom>
        </p:spPr>
      </p:pic>
      <p:pic>
        <p:nvPicPr>
          <p:cNvPr id="1031" name="Y2meta.app-XÚC XẮC CHƠI GAME PPT - RANDOM DICE-(1080p)">
            <a:hlinkClick r:id="" action="ppaction://media"/>
            <a:extLst>
              <a:ext uri="{FF2B5EF4-FFF2-40B4-BE49-F238E27FC236}">
                <a16:creationId xmlns:a16="http://schemas.microsoft.com/office/drawing/2014/main" id="{566BCA5E-9E07-4363-9E4A-91DE77A5696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6"/>
          <a:srcRect l="27865" t="10103" r="27877" b="10893"/>
          <a:stretch/>
        </p:blipFill>
        <p:spPr>
          <a:xfrm>
            <a:off x="8382000" y="2923697"/>
            <a:ext cx="2704011" cy="2715103"/>
          </a:xfrm>
          <a:prstGeom prst="roundRect">
            <a:avLst>
              <a:gd name="adj" fmla="val 21819"/>
            </a:avLst>
          </a:prstGeom>
        </p:spPr>
      </p:pic>
      <p:sp>
        <p:nvSpPr>
          <p:cNvPr id="49" name="quay dung">
            <a:extLst>
              <a:ext uri="{FF2B5EF4-FFF2-40B4-BE49-F238E27FC236}">
                <a16:creationId xmlns:a16="http://schemas.microsoft.com/office/drawing/2014/main" id="{D447AEA5-A034-4022-B2E1-67646594A2E3}"/>
              </a:ext>
            </a:extLst>
          </p:cNvPr>
          <p:cNvSpPr/>
          <p:nvPr/>
        </p:nvSpPr>
        <p:spPr>
          <a:xfrm>
            <a:off x="8048000" y="5806893"/>
            <a:ext cx="3305800" cy="84908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QUAY XÚC XẮC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E1B96263-F5E9-44F6-B9D7-6E275314EF32}"/>
              </a:ext>
            </a:extLst>
          </p:cNvPr>
          <p:cNvSpPr/>
          <p:nvPr/>
        </p:nvSpPr>
        <p:spPr>
          <a:xfrm>
            <a:off x="7093444" y="464829"/>
            <a:ext cx="535173" cy="199472"/>
          </a:xfrm>
          <a:custGeom>
            <a:avLst/>
            <a:gdLst>
              <a:gd name="connsiteX0" fmla="*/ 554240 w 635453"/>
              <a:gd name="connsiteY0" fmla="*/ 188442 h 236849"/>
              <a:gd name="connsiteX1" fmla="*/ 629598 w 635453"/>
              <a:gd name="connsiteY1" fmla="*/ 201002 h 236849"/>
              <a:gd name="connsiteX2" fmla="*/ 635180 w 635453"/>
              <a:gd name="connsiteY2" fmla="*/ 209375 h 236849"/>
              <a:gd name="connsiteX3" fmla="*/ 628202 w 635453"/>
              <a:gd name="connsiteY3" fmla="*/ 224726 h 236849"/>
              <a:gd name="connsiteX4" fmla="*/ 610061 w 635453"/>
              <a:gd name="connsiteY4" fmla="*/ 230308 h 236849"/>
              <a:gd name="connsiteX5" fmla="*/ 569591 w 635453"/>
              <a:gd name="connsiteY5" fmla="*/ 231703 h 236849"/>
              <a:gd name="connsiteX6" fmla="*/ 453762 w 635453"/>
              <a:gd name="connsiteY6" fmla="*/ 230308 h 236849"/>
              <a:gd name="connsiteX7" fmla="*/ 183030 w 635453"/>
              <a:gd name="connsiteY7" fmla="*/ 234494 h 236849"/>
              <a:gd name="connsiteX8" fmla="*/ 89531 w 635453"/>
              <a:gd name="connsiteY8" fmla="*/ 235890 h 236849"/>
              <a:gd name="connsiteX9" fmla="*/ 9986 w 635453"/>
              <a:gd name="connsiteY9" fmla="*/ 216353 h 236849"/>
              <a:gd name="connsiteX10" fmla="*/ 217 w 635453"/>
              <a:gd name="connsiteY10" fmla="*/ 201002 h 236849"/>
              <a:gd name="connsiteX11" fmla="*/ 11381 w 635453"/>
              <a:gd name="connsiteY11" fmla="*/ 187047 h 236849"/>
              <a:gd name="connsiteX12" fmla="*/ 107672 w 635453"/>
              <a:gd name="connsiteY12" fmla="*/ 178674 h 236849"/>
              <a:gd name="connsiteX13" fmla="*/ 89531 w 635453"/>
              <a:gd name="connsiteY13" fmla="*/ 132621 h 236849"/>
              <a:gd name="connsiteX14" fmla="*/ 130001 w 635453"/>
              <a:gd name="connsiteY14" fmla="*/ 104711 h 236849"/>
              <a:gd name="connsiteX15" fmla="*/ 177448 w 635453"/>
              <a:gd name="connsiteY15" fmla="*/ 125644 h 236849"/>
              <a:gd name="connsiteX16" fmla="*/ 149538 w 635453"/>
              <a:gd name="connsiteY16" fmla="*/ 85173 h 236849"/>
              <a:gd name="connsiteX17" fmla="*/ 142560 w 635453"/>
              <a:gd name="connsiteY17" fmla="*/ 36330 h 236849"/>
              <a:gd name="connsiteX18" fmla="*/ 174657 w 635453"/>
              <a:gd name="connsiteY18" fmla="*/ 1442 h 236849"/>
              <a:gd name="connsiteX19" fmla="*/ 217919 w 635453"/>
              <a:gd name="connsiteY19" fmla="*/ 9815 h 236849"/>
              <a:gd name="connsiteX20" fmla="*/ 262575 w 635453"/>
              <a:gd name="connsiteY20" fmla="*/ 65636 h 236849"/>
              <a:gd name="connsiteX21" fmla="*/ 297464 w 635453"/>
              <a:gd name="connsiteY21" fmla="*/ 12606 h 236849"/>
              <a:gd name="connsiteX22" fmla="*/ 347702 w 635453"/>
              <a:gd name="connsiteY22" fmla="*/ 18188 h 236849"/>
              <a:gd name="connsiteX23" fmla="*/ 351889 w 635453"/>
              <a:gd name="connsiteY23" fmla="*/ 51681 h 236849"/>
              <a:gd name="connsiteX24" fmla="*/ 396546 w 635453"/>
              <a:gd name="connsiteY24" fmla="*/ 26561 h 236849"/>
              <a:gd name="connsiteX25" fmla="*/ 430038 w 635453"/>
              <a:gd name="connsiteY25" fmla="*/ 25166 h 236849"/>
              <a:gd name="connsiteX26" fmla="*/ 474695 w 635453"/>
              <a:gd name="connsiteY26" fmla="*/ 55868 h 236849"/>
              <a:gd name="connsiteX27" fmla="*/ 480277 w 635453"/>
              <a:gd name="connsiteY27" fmla="*/ 110293 h 236849"/>
              <a:gd name="connsiteX28" fmla="*/ 524934 w 635453"/>
              <a:gd name="connsiteY28" fmla="*/ 115875 h 236849"/>
              <a:gd name="connsiteX29" fmla="*/ 552844 w 635453"/>
              <a:gd name="connsiteY29" fmla="*/ 146577 h 236849"/>
              <a:gd name="connsiteX30" fmla="*/ 554240 w 635453"/>
              <a:gd name="connsiteY30" fmla="*/ 187047 h 236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35453" h="236849">
                <a:moveTo>
                  <a:pt x="554240" y="188442"/>
                </a:moveTo>
                <a:cubicBezTo>
                  <a:pt x="579359" y="177278"/>
                  <a:pt x="610061" y="182860"/>
                  <a:pt x="629598" y="201002"/>
                </a:cubicBezTo>
                <a:cubicBezTo>
                  <a:pt x="632389" y="203793"/>
                  <a:pt x="633785" y="206584"/>
                  <a:pt x="635180" y="209375"/>
                </a:cubicBezTo>
                <a:cubicBezTo>
                  <a:pt x="636575" y="214957"/>
                  <a:pt x="632389" y="221935"/>
                  <a:pt x="628202" y="224726"/>
                </a:cubicBezTo>
                <a:cubicBezTo>
                  <a:pt x="622620" y="227517"/>
                  <a:pt x="617038" y="228912"/>
                  <a:pt x="610061" y="230308"/>
                </a:cubicBezTo>
                <a:cubicBezTo>
                  <a:pt x="596105" y="231703"/>
                  <a:pt x="582150" y="231703"/>
                  <a:pt x="569591" y="231703"/>
                </a:cubicBezTo>
                <a:cubicBezTo>
                  <a:pt x="530516" y="230308"/>
                  <a:pt x="492837" y="230308"/>
                  <a:pt x="453762" y="230308"/>
                </a:cubicBezTo>
                <a:cubicBezTo>
                  <a:pt x="363053" y="230308"/>
                  <a:pt x="273739" y="234494"/>
                  <a:pt x="183030" y="234494"/>
                </a:cubicBezTo>
                <a:cubicBezTo>
                  <a:pt x="152329" y="234494"/>
                  <a:pt x="120232" y="238681"/>
                  <a:pt x="89531" y="235890"/>
                </a:cubicBezTo>
                <a:cubicBezTo>
                  <a:pt x="64411" y="234494"/>
                  <a:pt x="32314" y="230308"/>
                  <a:pt x="9986" y="216353"/>
                </a:cubicBezTo>
                <a:cubicBezTo>
                  <a:pt x="4404" y="212166"/>
                  <a:pt x="-1178" y="207980"/>
                  <a:pt x="217" y="201002"/>
                </a:cubicBezTo>
                <a:cubicBezTo>
                  <a:pt x="217" y="195420"/>
                  <a:pt x="5799" y="189838"/>
                  <a:pt x="11381" y="187047"/>
                </a:cubicBezTo>
                <a:cubicBezTo>
                  <a:pt x="39292" y="168905"/>
                  <a:pt x="76971" y="166114"/>
                  <a:pt x="107672" y="178674"/>
                </a:cubicBezTo>
                <a:cubicBezTo>
                  <a:pt x="96508" y="164718"/>
                  <a:pt x="86739" y="149368"/>
                  <a:pt x="89531" y="132621"/>
                </a:cubicBezTo>
                <a:cubicBezTo>
                  <a:pt x="93717" y="115875"/>
                  <a:pt x="111859" y="104711"/>
                  <a:pt x="130001" y="104711"/>
                </a:cubicBezTo>
                <a:cubicBezTo>
                  <a:pt x="148142" y="104711"/>
                  <a:pt x="163493" y="114480"/>
                  <a:pt x="177448" y="125644"/>
                </a:cubicBezTo>
                <a:cubicBezTo>
                  <a:pt x="167680" y="113084"/>
                  <a:pt x="156516" y="99129"/>
                  <a:pt x="149538" y="85173"/>
                </a:cubicBezTo>
                <a:cubicBezTo>
                  <a:pt x="142560" y="69823"/>
                  <a:pt x="138374" y="53076"/>
                  <a:pt x="142560" y="36330"/>
                </a:cubicBezTo>
                <a:cubicBezTo>
                  <a:pt x="146747" y="19584"/>
                  <a:pt x="157911" y="5629"/>
                  <a:pt x="174657" y="1442"/>
                </a:cubicBezTo>
                <a:cubicBezTo>
                  <a:pt x="188612" y="-2744"/>
                  <a:pt x="205359" y="2838"/>
                  <a:pt x="217919" y="9815"/>
                </a:cubicBezTo>
                <a:cubicBezTo>
                  <a:pt x="240247" y="20979"/>
                  <a:pt x="259784" y="40517"/>
                  <a:pt x="262575" y="65636"/>
                </a:cubicBezTo>
                <a:cubicBezTo>
                  <a:pt x="272344" y="46099"/>
                  <a:pt x="277926" y="25166"/>
                  <a:pt x="297464" y="12606"/>
                </a:cubicBezTo>
                <a:cubicBezTo>
                  <a:pt x="314210" y="1442"/>
                  <a:pt x="335142" y="1442"/>
                  <a:pt x="347702" y="18188"/>
                </a:cubicBezTo>
                <a:cubicBezTo>
                  <a:pt x="354680" y="27957"/>
                  <a:pt x="356075" y="40517"/>
                  <a:pt x="351889" y="51681"/>
                </a:cubicBezTo>
                <a:cubicBezTo>
                  <a:pt x="360262" y="36330"/>
                  <a:pt x="379799" y="29353"/>
                  <a:pt x="396546" y="26561"/>
                </a:cubicBezTo>
                <a:cubicBezTo>
                  <a:pt x="407710" y="25166"/>
                  <a:pt x="418874" y="23770"/>
                  <a:pt x="430038" y="25166"/>
                </a:cubicBezTo>
                <a:cubicBezTo>
                  <a:pt x="448180" y="27957"/>
                  <a:pt x="464926" y="40517"/>
                  <a:pt x="474695" y="55868"/>
                </a:cubicBezTo>
                <a:cubicBezTo>
                  <a:pt x="484464" y="72614"/>
                  <a:pt x="485859" y="92151"/>
                  <a:pt x="480277" y="110293"/>
                </a:cubicBezTo>
                <a:cubicBezTo>
                  <a:pt x="494232" y="101920"/>
                  <a:pt x="512374" y="107502"/>
                  <a:pt x="524934" y="115875"/>
                </a:cubicBezTo>
                <a:cubicBezTo>
                  <a:pt x="536098" y="124248"/>
                  <a:pt x="547262" y="134017"/>
                  <a:pt x="552844" y="146577"/>
                </a:cubicBezTo>
                <a:cubicBezTo>
                  <a:pt x="558426" y="159136"/>
                  <a:pt x="559822" y="174487"/>
                  <a:pt x="554240" y="187047"/>
                </a:cubicBezTo>
              </a:path>
            </a:pathLst>
          </a:custGeom>
          <a:solidFill>
            <a:srgbClr val="FFFFFF"/>
          </a:solidFill>
          <a:ln w="139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693" tIns="36347" rIns="72693" bIns="363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726907"/>
            <a:endParaRPr lang="en-US" sz="143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9D576EB0-8C37-4ADF-90B2-2C8E1BFDC1B0}"/>
              </a:ext>
            </a:extLst>
          </p:cNvPr>
          <p:cNvSpPr/>
          <p:nvPr/>
        </p:nvSpPr>
        <p:spPr>
          <a:xfrm>
            <a:off x="8863708" y="599640"/>
            <a:ext cx="1030390" cy="384052"/>
          </a:xfrm>
          <a:custGeom>
            <a:avLst/>
            <a:gdLst>
              <a:gd name="connsiteX0" fmla="*/ 554240 w 635453"/>
              <a:gd name="connsiteY0" fmla="*/ 188442 h 236849"/>
              <a:gd name="connsiteX1" fmla="*/ 629598 w 635453"/>
              <a:gd name="connsiteY1" fmla="*/ 201002 h 236849"/>
              <a:gd name="connsiteX2" fmla="*/ 635180 w 635453"/>
              <a:gd name="connsiteY2" fmla="*/ 209375 h 236849"/>
              <a:gd name="connsiteX3" fmla="*/ 628202 w 635453"/>
              <a:gd name="connsiteY3" fmla="*/ 224726 h 236849"/>
              <a:gd name="connsiteX4" fmla="*/ 610061 w 635453"/>
              <a:gd name="connsiteY4" fmla="*/ 230308 h 236849"/>
              <a:gd name="connsiteX5" fmla="*/ 569591 w 635453"/>
              <a:gd name="connsiteY5" fmla="*/ 231703 h 236849"/>
              <a:gd name="connsiteX6" fmla="*/ 453762 w 635453"/>
              <a:gd name="connsiteY6" fmla="*/ 230308 h 236849"/>
              <a:gd name="connsiteX7" fmla="*/ 183030 w 635453"/>
              <a:gd name="connsiteY7" fmla="*/ 234494 h 236849"/>
              <a:gd name="connsiteX8" fmla="*/ 89531 w 635453"/>
              <a:gd name="connsiteY8" fmla="*/ 235890 h 236849"/>
              <a:gd name="connsiteX9" fmla="*/ 9986 w 635453"/>
              <a:gd name="connsiteY9" fmla="*/ 216353 h 236849"/>
              <a:gd name="connsiteX10" fmla="*/ 217 w 635453"/>
              <a:gd name="connsiteY10" fmla="*/ 201002 h 236849"/>
              <a:gd name="connsiteX11" fmla="*/ 11381 w 635453"/>
              <a:gd name="connsiteY11" fmla="*/ 187047 h 236849"/>
              <a:gd name="connsiteX12" fmla="*/ 107672 w 635453"/>
              <a:gd name="connsiteY12" fmla="*/ 178674 h 236849"/>
              <a:gd name="connsiteX13" fmla="*/ 89531 w 635453"/>
              <a:gd name="connsiteY13" fmla="*/ 132621 h 236849"/>
              <a:gd name="connsiteX14" fmla="*/ 130001 w 635453"/>
              <a:gd name="connsiteY14" fmla="*/ 104711 h 236849"/>
              <a:gd name="connsiteX15" fmla="*/ 177448 w 635453"/>
              <a:gd name="connsiteY15" fmla="*/ 125644 h 236849"/>
              <a:gd name="connsiteX16" fmla="*/ 149538 w 635453"/>
              <a:gd name="connsiteY16" fmla="*/ 85173 h 236849"/>
              <a:gd name="connsiteX17" fmla="*/ 142560 w 635453"/>
              <a:gd name="connsiteY17" fmla="*/ 36330 h 236849"/>
              <a:gd name="connsiteX18" fmla="*/ 174657 w 635453"/>
              <a:gd name="connsiteY18" fmla="*/ 1442 h 236849"/>
              <a:gd name="connsiteX19" fmla="*/ 217919 w 635453"/>
              <a:gd name="connsiteY19" fmla="*/ 9815 h 236849"/>
              <a:gd name="connsiteX20" fmla="*/ 262575 w 635453"/>
              <a:gd name="connsiteY20" fmla="*/ 65636 h 236849"/>
              <a:gd name="connsiteX21" fmla="*/ 297464 w 635453"/>
              <a:gd name="connsiteY21" fmla="*/ 12606 h 236849"/>
              <a:gd name="connsiteX22" fmla="*/ 347702 w 635453"/>
              <a:gd name="connsiteY22" fmla="*/ 18188 h 236849"/>
              <a:gd name="connsiteX23" fmla="*/ 351889 w 635453"/>
              <a:gd name="connsiteY23" fmla="*/ 51681 h 236849"/>
              <a:gd name="connsiteX24" fmla="*/ 396546 w 635453"/>
              <a:gd name="connsiteY24" fmla="*/ 26561 h 236849"/>
              <a:gd name="connsiteX25" fmla="*/ 430038 w 635453"/>
              <a:gd name="connsiteY25" fmla="*/ 25166 h 236849"/>
              <a:gd name="connsiteX26" fmla="*/ 474695 w 635453"/>
              <a:gd name="connsiteY26" fmla="*/ 55868 h 236849"/>
              <a:gd name="connsiteX27" fmla="*/ 480277 w 635453"/>
              <a:gd name="connsiteY27" fmla="*/ 110293 h 236849"/>
              <a:gd name="connsiteX28" fmla="*/ 524934 w 635453"/>
              <a:gd name="connsiteY28" fmla="*/ 115875 h 236849"/>
              <a:gd name="connsiteX29" fmla="*/ 552844 w 635453"/>
              <a:gd name="connsiteY29" fmla="*/ 146577 h 236849"/>
              <a:gd name="connsiteX30" fmla="*/ 554240 w 635453"/>
              <a:gd name="connsiteY30" fmla="*/ 187047 h 236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35453" h="236849">
                <a:moveTo>
                  <a:pt x="554240" y="188442"/>
                </a:moveTo>
                <a:cubicBezTo>
                  <a:pt x="579359" y="177278"/>
                  <a:pt x="610061" y="182860"/>
                  <a:pt x="629598" y="201002"/>
                </a:cubicBezTo>
                <a:cubicBezTo>
                  <a:pt x="632389" y="203793"/>
                  <a:pt x="633785" y="206584"/>
                  <a:pt x="635180" y="209375"/>
                </a:cubicBezTo>
                <a:cubicBezTo>
                  <a:pt x="636575" y="214957"/>
                  <a:pt x="632389" y="221935"/>
                  <a:pt x="628202" y="224726"/>
                </a:cubicBezTo>
                <a:cubicBezTo>
                  <a:pt x="622620" y="227517"/>
                  <a:pt x="617038" y="228912"/>
                  <a:pt x="610061" y="230308"/>
                </a:cubicBezTo>
                <a:cubicBezTo>
                  <a:pt x="596105" y="231703"/>
                  <a:pt x="582150" y="231703"/>
                  <a:pt x="569591" y="231703"/>
                </a:cubicBezTo>
                <a:cubicBezTo>
                  <a:pt x="530516" y="230308"/>
                  <a:pt x="492837" y="230308"/>
                  <a:pt x="453762" y="230308"/>
                </a:cubicBezTo>
                <a:cubicBezTo>
                  <a:pt x="363053" y="230308"/>
                  <a:pt x="273739" y="234494"/>
                  <a:pt x="183030" y="234494"/>
                </a:cubicBezTo>
                <a:cubicBezTo>
                  <a:pt x="152329" y="234494"/>
                  <a:pt x="120232" y="238681"/>
                  <a:pt x="89531" y="235890"/>
                </a:cubicBezTo>
                <a:cubicBezTo>
                  <a:pt x="64411" y="234494"/>
                  <a:pt x="32314" y="230308"/>
                  <a:pt x="9986" y="216353"/>
                </a:cubicBezTo>
                <a:cubicBezTo>
                  <a:pt x="4404" y="212166"/>
                  <a:pt x="-1178" y="207980"/>
                  <a:pt x="217" y="201002"/>
                </a:cubicBezTo>
                <a:cubicBezTo>
                  <a:pt x="217" y="195420"/>
                  <a:pt x="5799" y="189838"/>
                  <a:pt x="11381" y="187047"/>
                </a:cubicBezTo>
                <a:cubicBezTo>
                  <a:pt x="39292" y="168905"/>
                  <a:pt x="76971" y="166114"/>
                  <a:pt x="107672" y="178674"/>
                </a:cubicBezTo>
                <a:cubicBezTo>
                  <a:pt x="96508" y="164718"/>
                  <a:pt x="86739" y="149368"/>
                  <a:pt x="89531" y="132621"/>
                </a:cubicBezTo>
                <a:cubicBezTo>
                  <a:pt x="93717" y="115875"/>
                  <a:pt x="111859" y="104711"/>
                  <a:pt x="130001" y="104711"/>
                </a:cubicBezTo>
                <a:cubicBezTo>
                  <a:pt x="148142" y="104711"/>
                  <a:pt x="163493" y="114480"/>
                  <a:pt x="177448" y="125644"/>
                </a:cubicBezTo>
                <a:cubicBezTo>
                  <a:pt x="167680" y="113084"/>
                  <a:pt x="156516" y="99129"/>
                  <a:pt x="149538" y="85173"/>
                </a:cubicBezTo>
                <a:cubicBezTo>
                  <a:pt x="142560" y="69823"/>
                  <a:pt x="138374" y="53076"/>
                  <a:pt x="142560" y="36330"/>
                </a:cubicBezTo>
                <a:cubicBezTo>
                  <a:pt x="146747" y="19584"/>
                  <a:pt x="157911" y="5629"/>
                  <a:pt x="174657" y="1442"/>
                </a:cubicBezTo>
                <a:cubicBezTo>
                  <a:pt x="188612" y="-2744"/>
                  <a:pt x="205359" y="2838"/>
                  <a:pt x="217919" y="9815"/>
                </a:cubicBezTo>
                <a:cubicBezTo>
                  <a:pt x="240247" y="20979"/>
                  <a:pt x="259784" y="40517"/>
                  <a:pt x="262575" y="65636"/>
                </a:cubicBezTo>
                <a:cubicBezTo>
                  <a:pt x="272344" y="46099"/>
                  <a:pt x="277926" y="25166"/>
                  <a:pt x="297464" y="12606"/>
                </a:cubicBezTo>
                <a:cubicBezTo>
                  <a:pt x="314210" y="1442"/>
                  <a:pt x="335142" y="1442"/>
                  <a:pt x="347702" y="18188"/>
                </a:cubicBezTo>
                <a:cubicBezTo>
                  <a:pt x="354680" y="27957"/>
                  <a:pt x="356075" y="40517"/>
                  <a:pt x="351889" y="51681"/>
                </a:cubicBezTo>
                <a:cubicBezTo>
                  <a:pt x="360262" y="36330"/>
                  <a:pt x="379799" y="29353"/>
                  <a:pt x="396546" y="26561"/>
                </a:cubicBezTo>
                <a:cubicBezTo>
                  <a:pt x="407710" y="25166"/>
                  <a:pt x="418874" y="23770"/>
                  <a:pt x="430038" y="25166"/>
                </a:cubicBezTo>
                <a:cubicBezTo>
                  <a:pt x="448180" y="27957"/>
                  <a:pt x="464926" y="40517"/>
                  <a:pt x="474695" y="55868"/>
                </a:cubicBezTo>
                <a:cubicBezTo>
                  <a:pt x="484464" y="72614"/>
                  <a:pt x="485859" y="92151"/>
                  <a:pt x="480277" y="110293"/>
                </a:cubicBezTo>
                <a:cubicBezTo>
                  <a:pt x="494232" y="101920"/>
                  <a:pt x="512374" y="107502"/>
                  <a:pt x="524934" y="115875"/>
                </a:cubicBezTo>
                <a:cubicBezTo>
                  <a:pt x="536098" y="124248"/>
                  <a:pt x="547262" y="134017"/>
                  <a:pt x="552844" y="146577"/>
                </a:cubicBezTo>
                <a:cubicBezTo>
                  <a:pt x="558426" y="159136"/>
                  <a:pt x="559822" y="174487"/>
                  <a:pt x="554240" y="187047"/>
                </a:cubicBezTo>
              </a:path>
            </a:pathLst>
          </a:custGeom>
          <a:solidFill>
            <a:srgbClr val="FFFFFF"/>
          </a:solidFill>
          <a:ln w="139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693" tIns="36347" rIns="72693" bIns="363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726907"/>
            <a:endParaRPr lang="en-US" sz="143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9" name="Picture 8" descr="Thinking Bubble Sticker by Jason Clarke">
            <a:extLst>
              <a:ext uri="{FF2B5EF4-FFF2-40B4-BE49-F238E27FC236}">
                <a16:creationId xmlns:a16="http://schemas.microsoft.com/office/drawing/2014/main" id="{42F6508B-B442-436A-97F5-4B96B7A97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72400" y="-152400"/>
            <a:ext cx="2031766" cy="181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326B2F9-74CF-4690-BEC1-0CC9EF15556C}"/>
              </a:ext>
            </a:extLst>
          </p:cNvPr>
          <p:cNvSpPr txBox="1"/>
          <p:nvPr/>
        </p:nvSpPr>
        <p:spPr>
          <a:xfrm>
            <a:off x="8000748" y="160927"/>
            <a:ext cx="1591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86405"/>
            <a:r>
              <a:rPr lang="en-US">
                <a:solidFill>
                  <a:prstClr val="black"/>
                </a:solidFill>
                <a:latin typeface="Coiny" panose="02000903060500060000" pitchFamily="2" charset="0"/>
              </a:rPr>
              <a:t>Đội nào chơi trước đây?</a:t>
            </a:r>
          </a:p>
        </p:txBody>
      </p:sp>
      <p:pic>
        <p:nvPicPr>
          <p:cNvPr id="1026" name="Picture 2" descr="Car Driving Sticker by jessoosketch">
            <a:extLst>
              <a:ext uri="{FF2B5EF4-FFF2-40B4-BE49-F238E27FC236}">
                <a16:creationId xmlns:a16="http://schemas.microsoft.com/office/drawing/2014/main" id="{4E5D7A87-15D5-4C4F-B403-87A913F18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359" y="557116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Graphic 1033">
            <a:extLst>
              <a:ext uri="{FF2B5EF4-FFF2-40B4-BE49-F238E27FC236}">
                <a16:creationId xmlns:a16="http://schemas.microsoft.com/office/drawing/2014/main" id="{072FBABD-6114-4C3A-A220-F96D9C11F71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flipH="1">
            <a:off x="407438" y="2668278"/>
            <a:ext cx="801340" cy="474378"/>
          </a:xfrm>
          <a:prstGeom prst="rect">
            <a:avLst/>
          </a:prstGeom>
        </p:spPr>
      </p:pic>
      <p:sp>
        <p:nvSpPr>
          <p:cNvPr id="59" name="DO">
            <a:hlinkClick r:id="" action="ppaction://noaction" highlightClick="1">
              <a:snd r:embed="rId21" name="chimes.wav"/>
            </a:hlinkClick>
            <a:extLst>
              <a:ext uri="{FF2B5EF4-FFF2-40B4-BE49-F238E27FC236}">
                <a16:creationId xmlns:a16="http://schemas.microsoft.com/office/drawing/2014/main" id="{CBF500B8-92CA-4488-8400-CF88460BC435}"/>
              </a:ext>
            </a:extLst>
          </p:cNvPr>
          <p:cNvSpPr/>
          <p:nvPr/>
        </p:nvSpPr>
        <p:spPr>
          <a:xfrm>
            <a:off x="228600" y="204570"/>
            <a:ext cx="2311633" cy="223510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Graphic 60">
            <a:extLst>
              <a:ext uri="{FF2B5EF4-FFF2-40B4-BE49-F238E27FC236}">
                <a16:creationId xmlns:a16="http://schemas.microsoft.com/office/drawing/2014/main" id="{15DBC2BF-695B-4DBB-B76D-F4686E398EF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0" y="3715344"/>
            <a:ext cx="801340" cy="474378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FA0EE3F0-5192-43B0-B5EC-EBB8716B188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flipH="1">
            <a:off x="6248400" y="2682643"/>
            <a:ext cx="801340" cy="474378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8D5A60BC-0289-41C0-A708-11B8510644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-8467" y="3183836"/>
            <a:ext cx="801340" cy="474378"/>
          </a:xfrm>
          <a:prstGeom prst="rect">
            <a:avLst/>
          </a:prstGeom>
        </p:spPr>
      </p:pic>
      <p:pic>
        <p:nvPicPr>
          <p:cNvPr id="1036" name="Picture 6" descr="Happy Fireworks Sticker by Demic">
            <a:extLst>
              <a:ext uri="{FF2B5EF4-FFF2-40B4-BE49-F238E27FC236}">
                <a16:creationId xmlns:a16="http://schemas.microsoft.com/office/drawing/2014/main" id="{29902214-202D-4C79-A304-FF2DF926A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827" y="270571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" descr="Happy Fireworks Sticker by Demic">
            <a:extLst>
              <a:ext uri="{FF2B5EF4-FFF2-40B4-BE49-F238E27FC236}">
                <a16:creationId xmlns:a16="http://schemas.microsoft.com/office/drawing/2014/main" id="{C55DC0A7-C240-4C40-ABAA-FA254C6C3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87065" y="261082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560B3C90-80D7-4F18-B46A-49F1BA7234E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829949" y="3720069"/>
            <a:ext cx="801340" cy="475739"/>
          </a:xfrm>
          <a:prstGeom prst="rect">
            <a:avLst/>
          </a:prstGeom>
        </p:spPr>
      </p:pic>
      <p:sp>
        <p:nvSpPr>
          <p:cNvPr id="47" name="vang">
            <a:hlinkClick r:id="" action="ppaction://noaction" highlightClick="1">
              <a:snd r:embed="rId21" name="chimes.wav"/>
            </a:hlinkClick>
            <a:extLst>
              <a:ext uri="{FF2B5EF4-FFF2-40B4-BE49-F238E27FC236}">
                <a16:creationId xmlns:a16="http://schemas.microsoft.com/office/drawing/2014/main" id="{026DA82F-67D8-45E8-87A0-310F5AD6B4D3}"/>
              </a:ext>
            </a:extLst>
          </p:cNvPr>
          <p:cNvSpPr/>
          <p:nvPr/>
        </p:nvSpPr>
        <p:spPr>
          <a:xfrm>
            <a:off x="4422021" y="4329949"/>
            <a:ext cx="2311633" cy="2326029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Graphic 47">
            <a:extLst>
              <a:ext uri="{FF2B5EF4-FFF2-40B4-BE49-F238E27FC236}">
                <a16:creationId xmlns:a16="http://schemas.microsoft.com/office/drawing/2014/main" id="{B5D18108-A25A-4F75-B6AC-B1415CE86F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flipH="1">
            <a:off x="6248400" y="2689938"/>
            <a:ext cx="801340" cy="475739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93614FD5-9342-456C-BB65-F595B2174D7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0" y="3708919"/>
            <a:ext cx="801340" cy="475739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67A80A8A-6A81-4845-9669-0BAE9CA0789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flipH="1">
            <a:off x="6201596" y="3191332"/>
            <a:ext cx="801340" cy="475739"/>
          </a:xfrm>
          <a:prstGeom prst="rect">
            <a:avLst/>
          </a:prstGeom>
        </p:spPr>
      </p:pic>
      <p:pic>
        <p:nvPicPr>
          <p:cNvPr id="57" name="Picture 6" descr="Happy Fireworks Sticker by Demic">
            <a:extLst>
              <a:ext uri="{FF2B5EF4-FFF2-40B4-BE49-F238E27FC236}">
                <a16:creationId xmlns:a16="http://schemas.microsoft.com/office/drawing/2014/main" id="{F8A1BDF5-6A95-4575-A613-D460AB38E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623" y="274119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Happy Fireworks Sticker by Demic">
            <a:extLst>
              <a:ext uri="{FF2B5EF4-FFF2-40B4-BE49-F238E27FC236}">
                <a16:creationId xmlns:a16="http://schemas.microsoft.com/office/drawing/2014/main" id="{4AA25543-4F81-40D0-8AE3-722B173A1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49861" y="26463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58CBDE4E-A78E-4433-A982-A87145C634F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2540233" y="5867400"/>
            <a:ext cx="828346" cy="475739"/>
          </a:xfrm>
          <a:prstGeom prst="rect">
            <a:avLst/>
          </a:prstGeom>
        </p:spPr>
      </p:pic>
      <p:sp>
        <p:nvSpPr>
          <p:cNvPr id="63" name="DƯƠNG">
            <a:hlinkClick r:id="" action="ppaction://noaction" highlightClick="1">
              <a:snd r:embed="rId21" name="chimes.wav"/>
            </a:hlinkClick>
            <a:extLst>
              <a:ext uri="{FF2B5EF4-FFF2-40B4-BE49-F238E27FC236}">
                <a16:creationId xmlns:a16="http://schemas.microsoft.com/office/drawing/2014/main" id="{5DE58906-D194-480A-AAC8-62D476BB9D61}"/>
              </a:ext>
            </a:extLst>
          </p:cNvPr>
          <p:cNvSpPr/>
          <p:nvPr/>
        </p:nvSpPr>
        <p:spPr>
          <a:xfrm>
            <a:off x="197152" y="4355782"/>
            <a:ext cx="2311633" cy="2326029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Graphic 64">
            <a:extLst>
              <a:ext uri="{FF2B5EF4-FFF2-40B4-BE49-F238E27FC236}">
                <a16:creationId xmlns:a16="http://schemas.microsoft.com/office/drawing/2014/main" id="{02E5576A-E897-41A3-A7D9-3E49DBCAF09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 flipH="1">
            <a:off x="6234897" y="2681962"/>
            <a:ext cx="828346" cy="475739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9CB3CCC5-C971-4E3C-9518-DFFFB489282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-48781" y="3708918"/>
            <a:ext cx="828346" cy="475739"/>
          </a:xfrm>
          <a:prstGeom prst="rect">
            <a:avLst/>
          </a:prstGeom>
        </p:spPr>
      </p:pic>
      <p:pic>
        <p:nvPicPr>
          <p:cNvPr id="67" name="Picture 6" descr="Happy Fireworks Sticker by Demic">
            <a:extLst>
              <a:ext uri="{FF2B5EF4-FFF2-40B4-BE49-F238E27FC236}">
                <a16:creationId xmlns:a16="http://schemas.microsoft.com/office/drawing/2014/main" id="{DA120643-5B79-4674-BF8A-AD819D8F6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931" y="227327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" descr="Happy Fireworks Sticker by Demic">
            <a:extLst>
              <a:ext uri="{FF2B5EF4-FFF2-40B4-BE49-F238E27FC236}">
                <a16:creationId xmlns:a16="http://schemas.microsoft.com/office/drawing/2014/main" id="{34AE11E1-987E-4108-BC9B-18CD90573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92062" y="225252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68B84332-1EC6-41DE-9B5D-8AD9A6E4EDA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 flipH="1">
            <a:off x="3559409" y="491274"/>
            <a:ext cx="831609" cy="475740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31A866F5-A2A2-4F93-BD12-ACB2B8A1CBA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23501" y="3708917"/>
            <a:ext cx="831609" cy="475740"/>
          </a:xfrm>
          <a:prstGeom prst="rect">
            <a:avLst/>
          </a:prstGeom>
        </p:spPr>
      </p:pic>
      <p:sp>
        <p:nvSpPr>
          <p:cNvPr id="72" name="XANH LA">
            <a:hlinkClick r:id="" action="ppaction://noaction" highlightClick="1">
              <a:snd r:embed="rId21" name="chimes.wav"/>
            </a:hlinkClick>
            <a:extLst>
              <a:ext uri="{FF2B5EF4-FFF2-40B4-BE49-F238E27FC236}">
                <a16:creationId xmlns:a16="http://schemas.microsoft.com/office/drawing/2014/main" id="{E78C0A74-06BC-413A-AAD5-62AFB847DB96}"/>
              </a:ext>
            </a:extLst>
          </p:cNvPr>
          <p:cNvSpPr/>
          <p:nvPr/>
        </p:nvSpPr>
        <p:spPr>
          <a:xfrm>
            <a:off x="4425080" y="140677"/>
            <a:ext cx="2311633" cy="2326029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9E8F879E-4FE9-4C75-8659-476CE583352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 flipH="1">
            <a:off x="6233265" y="2669526"/>
            <a:ext cx="831609" cy="475740"/>
          </a:xfrm>
          <a:prstGeom prst="rect">
            <a:avLst/>
          </a:prstGeom>
        </p:spPr>
      </p:pic>
      <p:pic>
        <p:nvPicPr>
          <p:cNvPr id="56" name="Picture 6" descr="Happy Fireworks Sticker by Demic">
            <a:extLst>
              <a:ext uri="{FF2B5EF4-FFF2-40B4-BE49-F238E27FC236}">
                <a16:creationId xmlns:a16="http://schemas.microsoft.com/office/drawing/2014/main" id="{51E96BCD-13D3-4CD8-83E1-40EED8C73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505" y="194036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6" descr="Happy Fireworks Sticker by Demic">
            <a:extLst>
              <a:ext uri="{FF2B5EF4-FFF2-40B4-BE49-F238E27FC236}">
                <a16:creationId xmlns:a16="http://schemas.microsoft.com/office/drawing/2014/main" id="{0FFAD5F9-4B51-44C4-8565-97B0D3025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8743" y="184547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0F792FA-645B-91A2-DBF8-D1C2A2E20A3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785705" y="-9659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 Danse Fetish de Femme - The Mini Vandals featuring Mamadou Koita and Lasso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031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067" fill="hold"/>
                                        <p:tgtEl>
                                          <p:spTgt spid="10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0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7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-0.03542 -0.00139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42 -0.00139 L -0.03503 0.07639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8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03 0.07639 L -0.03503 0.15417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0.03295 0.00162 " pathEditMode="relative" rAng="0" ptsTypes="AA">
                                      <p:cBhvr>
                                        <p:cTn id="6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1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5 0.00162 L 0.06628 0.00139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28 0.00139 L 0.09844 0.00162 " pathEditMode="relative" rAng="0" ptsTypes="AA">
                                      <p:cBhvr>
                                        <p:cTn id="7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844 0.00162 L 0.13594 0.00162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594 0.00162 L 0.17344 0.00162 " pathEditMode="relative" rAng="0" ptsTypes="AA">
                                      <p:cBhvr>
                                        <p:cTn id="8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44 0.00162 L 0.21094 0.06805 " pathEditMode="relative" rAng="0" ptsTypes="AA">
                                      <p:cBhvr>
                                        <p:cTn id="8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3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094 0.06805 L 0.21094 0.12384 " pathEditMode="relative" rAng="0" ptsTypes="AA">
                                      <p:cBhvr>
                                        <p:cTn id="9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094 0.12384 L 0.21094 0.19051 " pathEditMode="relative" rAng="0" ptsTypes="AA">
                                      <p:cBhvr>
                                        <p:cTn id="9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094 0.19051 L 0.21094 0.25717 " pathEditMode="relative" rAng="0" ptsTypes="AA">
                                      <p:cBhvr>
                                        <p:cTn id="10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094 0.25717 L 0.21094 0.31273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094 0.31273 L 0.21094 0.3794 " pathEditMode="relative" rAng="0" ptsTypes="AA">
                                      <p:cBhvr>
                                        <p:cTn id="10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094 0.3794 L 0.25235 0.3794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235 0.3794 L 0.29219 0.3794 " pathEditMode="relative" rAng="0" ptsTypes="AA">
                                      <p:cBhvr>
                                        <p:cTn id="1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19 0.3794 L 0.29219 0.32384 " pathEditMode="relative" rAng="0" ptsTypes="AA">
                                      <p:cBhvr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19 0.32384 L 0.29219 0.25717 " pathEditMode="relative" rAng="0" ptsTypes="AA">
                                      <p:cBhvr>
                                        <p:cTn id="1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19 0.25717 L 0.29219 0.19051 " pathEditMode="relative" rAng="0" ptsTypes="AA">
                                      <p:cBhvr>
                                        <p:cTn id="1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19 0.19051 L 0.29219 0.12384 " pathEditMode="relative" rAng="0" ptsTypes="AA">
                                      <p:cBhvr>
                                        <p:cTn id="1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19 0.12384 L 0.29219 0.06828 " pathEditMode="relative" rAng="0" ptsTypes="AA">
                                      <p:cBhvr>
                                        <p:cTn id="1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19 0.06828 L 0.32969 -0.00093 " pathEditMode="relative" rAng="0" ptsTypes="AA">
                                      <p:cBhvr>
                                        <p:cTn id="1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-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969 -0.00093 L 0.36719 0.00162 " pathEditMode="relative" rAng="0" ptsTypes="AA">
                                      <p:cBhvr>
                                        <p:cTn id="1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719 0.00162 L 0.40026 0.00162 " pathEditMode="relative" rAng="0" ptsTypes="AA">
                                      <p:cBhvr>
                                        <p:cTn id="14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026 0.00162 L 0.43594 0.00162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594 0.00162 L 0.47344 0.00162 " pathEditMode="relative" rAng="0" ptsTypes="AA">
                                      <p:cBhvr>
                                        <p:cTn id="15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344 0.00162 L 0.51094 0.00162 " pathEditMode="relative" rAng="0" ptsTypes="AA">
                                      <p:cBhvr>
                                        <p:cTn id="1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094 0.00162 L 0.51354 -0.07616 " pathEditMode="relative" rAng="0" ptsTypes="AA">
                                      <p:cBhvr>
                                        <p:cTn id="16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38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354 -0.07616 L 0.51354 -0.15394 " pathEditMode="relative" rAng="0" ptsTypes="AA">
                                      <p:cBhvr>
                                        <p:cTn id="16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-0.03906 -0.00347 " pathEditMode="relative" rAng="0" ptsTypes="AA">
                                      <p:cBhvr>
                                        <p:cTn id="18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06 -0.00347 L -0.07031 -0.00347 " pathEditMode="relative" rAng="0" ptsTypes="AA">
                                      <p:cBhvr>
                                        <p:cTn id="18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31 -0.00347 L -0.10781 -0.00347 " pathEditMode="relative" rAng="0" ptsTypes="AA">
                                      <p:cBhvr>
                                        <p:cTn id="18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81 -0.00347 L -0.14232 -0.00347 " pathEditMode="relative" rAng="0" ptsTypes="AA">
                                      <p:cBhvr>
                                        <p:cTn id="19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232 -0.00347 L -0.18281 -0.00347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281 -0.00347 L -0.2164 -0.07268 " pathEditMode="relative" rAng="0" ptsTypes="AA">
                                      <p:cBhvr>
                                        <p:cTn id="20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0" y="-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64 -0.07268 L -0.21406 -0.1368 " pathEditMode="relative" rAng="0" ptsTypes="AA">
                                      <p:cBhvr>
                                        <p:cTn id="20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406 -0.1368 L -0.21406 -0.19236 " pathEditMode="relative" rAng="0" ptsTypes="AA">
                                      <p:cBhvr>
                                        <p:cTn id="20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406 -0.19236 L -0.21406 -0.24791 " pathEditMode="relative" rAng="0" ptsTypes="AA">
                                      <p:cBhvr>
                                        <p:cTn id="2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406 -0.24791 L -0.21406 -0.31458 " pathEditMode="relative" rAng="0" ptsTypes="AA">
                                      <p:cBhvr>
                                        <p:cTn id="2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406 -0.31458 L -0.21354 -0.38009 " pathEditMode="relative" rAng="0" ptsTypes="AA">
                                      <p:cBhvr>
                                        <p:cTn id="2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32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354 -0.38009 L -0.25781 -0.38101 " pathEditMode="relative" rAng="0" ptsTypes="AA">
                                      <p:cBhvr>
                                        <p:cTn id="2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781 -0.38101 L -0.30156 -0.38101 " pathEditMode="relative" rAng="0" ptsTypes="AA">
                                      <p:cBhvr>
                                        <p:cTn id="2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156 -0.38101 L -0.30247 -0.32893 " pathEditMode="relative" rAng="0" ptsTypes="AA">
                                      <p:cBhvr>
                                        <p:cTn id="2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247 -0.32893 L -0.30247 -0.25902 " pathEditMode="relative" rAng="0" ptsTypes="AA">
                                      <p:cBhvr>
                                        <p:cTn id="23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247 -0.25902 L -0.30273 -0.19236 " pathEditMode="relative" rAng="0" ptsTypes="AA">
                                      <p:cBhvr>
                                        <p:cTn id="24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273 -0.19236 L -0.30273 -0.1368 " pathEditMode="relative" rAng="0" ptsTypes="AA">
                                      <p:cBhvr>
                                        <p:cTn id="2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273 -0.1368 L -0.30273 -0.0699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273 -0.0699 L -0.33906 -0.00069 " pathEditMode="relative" rAng="0" ptsTypes="AA">
                                      <p:cBhvr>
                                        <p:cTn id="2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" y="3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06 -0.00069 L -0.37656 -0.00347 " pathEditMode="relative" rAng="0" ptsTypes="AA">
                                      <p:cBhvr>
                                        <p:cTn id="2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656 -0.00347 L -0.40781 -0.00347 " pathEditMode="relative" rAng="0" ptsTypes="AA">
                                      <p:cBhvr>
                                        <p:cTn id="26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781 -0.00347 L -0.44622 -0.00347 " pathEditMode="relative" rAng="0" ptsTypes="AA">
                                      <p:cBhvr>
                                        <p:cTn id="26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622 -0.00347 L -0.47903 -0.00209 " pathEditMode="relative" rAng="0" ptsTypes="AA">
                                      <p:cBhvr>
                                        <p:cTn id="26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903 -0.00208 L -0.51445 -0.00347 " pathEditMode="relative" rAng="0" ptsTypes="AA">
                                      <p:cBhvr>
                                        <p:cTn id="27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445 -0.00347 L -0.51407 0.07431 " pathEditMode="relative" rAng="0" ptsTypes="AA">
                                      <p:cBhvr>
                                        <p:cTn id="27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40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500"/>
                            </p:stCondLst>
                            <p:childTnLst>
                              <p:par>
                                <p:cTn id="2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00"/>
                            </p:stCondLst>
                            <p:childTnLst>
                              <p:par>
                                <p:cTn id="2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0.21784 -2.59259E-6 " pathEditMode="relative" rAng="0" ptsTypes="AA">
                                      <p:cBhvr>
                                        <p:cTn id="286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8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chien-tha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03281 0.0007 " pathEditMode="relative" rAng="0" ptsTypes="AA">
                                      <p:cBhvr>
                                        <p:cTn id="3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1" y="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81 0.0007 L 0.03541 -0.07708 " pathEditMode="relative" rAng="0" ptsTypes="AA">
                                      <p:cBhvr>
                                        <p:cTn id="3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38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41 -0.07708 L 0.03437 -0.15139 " pathEditMode="relative" rAng="0" ptsTypes="AA">
                                      <p:cBhvr>
                                        <p:cTn id="3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500"/>
                            </p:stCondLst>
                            <p:childTnLst>
                              <p:par>
                                <p:cTn id="3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-0.03906 -0.00463 " pathEditMode="relative" rAng="0" ptsTypes="AA">
                                      <p:cBhvr>
                                        <p:cTn id="3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06 -0.00463 L -0.07031 -0.00463 " pathEditMode="relative" rAng="0" ptsTypes="AA">
                                      <p:cBhvr>
                                        <p:cTn id="3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31 -0.00463 L -0.10781 -0.00463 " pathEditMode="relative" rAng="0" ptsTypes="AA">
                                      <p:cBhvr>
                                        <p:cTn id="3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81 -0.00463 L -0.14232 -0.00463 " pathEditMode="relative" rAng="0" ptsTypes="AA">
                                      <p:cBhvr>
                                        <p:cTn id="3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232 -0.00463 L -0.18281 -0.00463 " pathEditMode="relative" rAng="0" ptsTypes="AA">
                                      <p:cBhvr>
                                        <p:cTn id="3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281 -0.00463 L -0.2164 -0.07384 " pathEditMode="relative" rAng="0" ptsTypes="AA">
                                      <p:cBhvr>
                                        <p:cTn id="3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3" y="-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64 -0.07384 L -0.21406 -0.13796 " pathEditMode="relative" rAng="0" ptsTypes="AA">
                                      <p:cBhvr>
                                        <p:cTn id="3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406 -0.13796 L -0.21406 -0.19352 " pathEditMode="relative" rAng="0" ptsTypes="AA">
                                      <p:cBhvr>
                                        <p:cTn id="3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406 -0.19352 L -0.21406 -0.24908 " pathEditMode="relative" rAng="0" ptsTypes="AA">
                                      <p:cBhvr>
                                        <p:cTn id="3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406 -0.24907 L -0.21406 -0.31574 " pathEditMode="relative" rAng="0" ptsTypes="AA">
                                      <p:cBhvr>
                                        <p:cTn id="3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406 -0.31574 L -0.21354 -0.38125 " pathEditMode="relative" rAng="0" ptsTypes="AA">
                                      <p:cBhvr>
                                        <p:cTn id="37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32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354 -0.38125 L -0.25781 -0.38218 " pathEditMode="relative" rAng="0" ptsTypes="AA">
                                      <p:cBhvr>
                                        <p:cTn id="3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782 -0.38217 L -0.30156 -0.38217 " pathEditMode="relative" rAng="0" ptsTypes="AA">
                                      <p:cBhvr>
                                        <p:cTn id="3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156 -0.38217 L -0.30247 -0.33009 " pathEditMode="relative" rAng="0" ptsTypes="AA">
                                      <p:cBhvr>
                                        <p:cTn id="38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247 -0.33009 L -0.30247 -0.26018 " pathEditMode="relative" rAng="0" ptsTypes="AA">
                                      <p:cBhvr>
                                        <p:cTn id="38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247 -0.26018 L -0.30273 -0.19352 " pathEditMode="relative" rAng="0" ptsTypes="AA">
                                      <p:cBhvr>
                                        <p:cTn id="3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7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273 -0.19352 L -0.30273 -0.13796 " pathEditMode="relative" rAng="0" ptsTypes="AA">
                                      <p:cBhvr>
                                        <p:cTn id="39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273 -0.13796 L -0.30273 -0.07106 " pathEditMode="relative" rAng="0" ptsTypes="AA">
                                      <p:cBhvr>
                                        <p:cTn id="3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273 -0.07106 L -0.33906 -0.00186 " pathEditMode="relative" rAng="0" ptsTypes="AA">
                                      <p:cBhvr>
                                        <p:cTn id="40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38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06 -0.00185 L -0.37656 -0.00463 " pathEditMode="relative" rAng="0" ptsTypes="AA">
                                      <p:cBhvr>
                                        <p:cTn id="40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656 -0.00463 L -0.40781 -0.00463 " pathEditMode="relative" rAng="0" ptsTypes="AA">
                                      <p:cBhvr>
                                        <p:cTn id="4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1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781 -0.00463 L -0.44622 -0.00463 " pathEditMode="relative" rAng="0" ptsTypes="AA">
                                      <p:cBhvr>
                                        <p:cTn id="4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622 -0.00463 L -0.47904 -0.00324 " pathEditMode="relative" rAng="0" ptsTypes="AA">
                                      <p:cBhvr>
                                        <p:cTn id="4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622 -0.00463 L -0.51445 -0.00463 " pathEditMode="relative" rAng="0" ptsTypes="AA">
                                      <p:cBhvr>
                                        <p:cTn id="4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445 -0.00463 L -0.51406 0.07315 " pathEditMode="relative" rAng="0" ptsTypes="AA">
                                      <p:cBhvr>
                                        <p:cTn id="4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8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406 0.07315 L -0.5125 0.14931 " pathEditMode="relative" rAng="0" ptsTypes="AA">
                                      <p:cBhvr>
                                        <p:cTn id="4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38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500"/>
                            </p:stCondLst>
                            <p:childTnLst>
                              <p:par>
                                <p:cTn id="4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3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9" fill="hold">
                      <p:stCondLst>
                        <p:cond delay="0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03294 0.00232 " pathEditMode="relative" rAng="0" ptsTypes="AA">
                                      <p:cBhvr>
                                        <p:cTn id="4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5 0.00232 L 0.06628 0.00209 " pathEditMode="relative" rAng="0" ptsTypes="AA">
                                      <p:cBhvr>
                                        <p:cTn id="4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28 0.00209 L 0.09844 0.00232 " pathEditMode="relative" rAng="0" ptsTypes="AA">
                                      <p:cBhvr>
                                        <p:cTn id="4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" y="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844 0.00232 L 0.13594 0.00232 " pathEditMode="relative" rAng="0" ptsTypes="AA">
                                      <p:cBhvr>
                                        <p:cTn id="4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594 0.00232 L 0.17344 0.00232 " pathEditMode="relative" rAng="0" ptsTypes="AA">
                                      <p:cBhvr>
                                        <p:cTn id="45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44 0.00232 L 0.21094 0.06875 " pathEditMode="relative" rAng="0" ptsTypes="AA">
                                      <p:cBhvr>
                                        <p:cTn id="4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3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094 0.06875 L 0.21094 0.12454 " pathEditMode="relative" rAng="0" ptsTypes="AA">
                                      <p:cBhvr>
                                        <p:cTn id="4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094 0.12454 L 0.21094 0.19121 " pathEditMode="relative" rAng="0" ptsTypes="AA">
                                      <p:cBhvr>
                                        <p:cTn id="4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094 0.19121 L 0.21094 0.25787 " pathEditMode="relative" rAng="0" ptsTypes="AA">
                                      <p:cBhvr>
                                        <p:cTn id="47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094 0.25787 L 0.21094 0.31343 " pathEditMode="relative" rAng="0" ptsTypes="AA">
                                      <p:cBhvr>
                                        <p:cTn id="4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094 0.31343 L 0.21094 0.38009 " pathEditMode="relative" rAng="0" ptsTypes="AA">
                                      <p:cBhvr>
                                        <p:cTn id="4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094 0.3801 L 0.25234 0.3801 " pathEditMode="relative" rAng="0" ptsTypes="AA">
                                      <p:cBhvr>
                                        <p:cTn id="48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235 0.3801 L 0.29219 0.3801 " pathEditMode="relative" rAng="0" ptsTypes="AA">
                                      <p:cBhvr>
                                        <p:cTn id="49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19 0.3801 L 0.29219 0.32454 " pathEditMode="relative" rAng="0" ptsTypes="AA">
                                      <p:cBhvr>
                                        <p:cTn id="49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19 0.32454 L 0.29219 0.25787 " pathEditMode="relative" rAng="0" ptsTypes="AA">
                                      <p:cBhvr>
                                        <p:cTn id="49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-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19 0.25787 L 0.29219 0.19121 " pathEditMode="relative" rAng="0" ptsTypes="AA">
                                      <p:cBhvr>
                                        <p:cTn id="50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19 0.19121 L 0.29219 0.12454 " pathEditMode="relative" rAng="0" ptsTypes="AA">
                                      <p:cBhvr>
                                        <p:cTn id="50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19 0.12454 L 0.29219 0.06898 " pathEditMode="relative" rAng="0" ptsTypes="AA">
                                      <p:cBhvr>
                                        <p:cTn id="5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-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19 0.06898 L 0.32969 -0.00023 " pathEditMode="relative" rAng="0" ptsTypes="AA">
                                      <p:cBhvr>
                                        <p:cTn id="5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-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969 -0.00023 L 0.36719 0.00232 " pathEditMode="relative" rAng="0" ptsTypes="AA">
                                      <p:cBhvr>
                                        <p:cTn id="5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719 0.00232 L 0.40026 0.00232 " pathEditMode="relative" rAng="0" ptsTypes="AA">
                                      <p:cBhvr>
                                        <p:cTn id="5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026 0.00232 L 0.43594 0.00232 " pathEditMode="relative" rAng="0" ptsTypes="AA">
                                      <p:cBhvr>
                                        <p:cTn id="5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594 0.00232 L 0.47344 0.00232 " pathEditMode="relative" rAng="0" ptsTypes="AA">
                                      <p:cBhvr>
                                        <p:cTn id="5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344 0.00232 L 0.51094 0.00232 " pathEditMode="relative" rAng="0" ptsTypes="AA">
                                      <p:cBhvr>
                                        <p:cTn id="5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094 0.00232 L 0.51354 -0.07547 " pathEditMode="relative" rAng="0" ptsTypes="AA">
                                      <p:cBhvr>
                                        <p:cTn id="5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500"/>
                            </p:stCondLst>
                            <p:childTnLst>
                              <p:par>
                                <p:cTn id="5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1000"/>
                            </p:stCondLst>
                            <p:childTnLst>
                              <p:par>
                                <p:cTn id="54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-0.24154 0 " pathEditMode="relative" rAng="0" ptsTypes="AA">
                                      <p:cBhvr>
                                        <p:cTn id="548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chien-tha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6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1" fill="hold">
                      <p:stCondLst>
                        <p:cond delay="0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6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9" fill="hold">
                      <p:stCondLst>
                        <p:cond delay="0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0.00143 0.06527 " pathEditMode="relative" rAng="0" ptsTypes="AA">
                                      <p:cBhvr>
                                        <p:cTn id="57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3" fill="hold">
                      <p:stCondLst>
                        <p:cond delay="indefinite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6528 L 0.04284 0.06527 " pathEditMode="relative" rAng="0" ptsTypes="AA">
                                      <p:cBhvr>
                                        <p:cTn id="57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7" fill="hold">
                      <p:stCondLst>
                        <p:cond delay="indefinite"/>
                      </p:stCondLst>
                      <p:childTnLst>
                        <p:par>
                          <p:cTn id="578" fill="hold">
                            <p:stCondLst>
                              <p:cond delay="0"/>
                            </p:stCondLst>
                            <p:childTnLst>
                              <p:par>
                                <p:cTn id="57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84 0.06528 L 0.08268 0.06528 " pathEditMode="relative" rAng="0" ptsTypes="AA">
                                      <p:cBhvr>
                                        <p:cTn id="58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68 0.06528 L 0.08268 0.00972 " pathEditMode="relative" rAng="0" ptsTypes="AA">
                                      <p:cBhvr>
                                        <p:cTn id="5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-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5" fill="hold">
                      <p:stCondLst>
                        <p:cond delay="indefinite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68 0.00972 L 0.08268 -0.05694 " pathEditMode="relative" rAng="0" ptsTypes="AA">
                                      <p:cBhvr>
                                        <p:cTn id="58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9" fill="hold">
                      <p:stCondLst>
                        <p:cond delay="indefinite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68 -0.05695 L 0.08268 -0.12361 " pathEditMode="relative" rAng="0" ptsTypes="AA">
                                      <p:cBhvr>
                                        <p:cTn id="59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3" fill="hold">
                      <p:stCondLst>
                        <p:cond delay="indefinite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68 -0.12361 L 0.08268 -0.19028 " pathEditMode="relative" rAng="0" ptsTypes="AA">
                                      <p:cBhvr>
                                        <p:cTn id="59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7" fill="hold">
                      <p:stCondLst>
                        <p:cond delay="indefinite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68 -0.19028 L 0.08268 -0.24584 " pathEditMode="relative" rAng="0" ptsTypes="AA">
                                      <p:cBhvr>
                                        <p:cTn id="60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1" fill="hold">
                      <p:stCondLst>
                        <p:cond delay="indefinite"/>
                      </p:stCondLst>
                      <p:childTnLst>
                        <p:par>
                          <p:cTn id="602" fill="hold">
                            <p:stCondLst>
                              <p:cond delay="0"/>
                            </p:stCondLst>
                            <p:childTnLst>
                              <p:par>
                                <p:cTn id="60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68 -0.24584 L 0.12018 -0.31505 " pathEditMode="relative" rAng="0" ptsTypes="AA">
                                      <p:cBhvr>
                                        <p:cTn id="60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-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5" fill="hold">
                      <p:stCondLst>
                        <p:cond delay="indefinite"/>
                      </p:stCondLst>
                      <p:childTnLst>
                        <p:par>
                          <p:cTn id="606" fill="hold">
                            <p:stCondLst>
                              <p:cond delay="0"/>
                            </p:stCondLst>
                            <p:childTnLst>
                              <p:par>
                                <p:cTn id="60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18 -0.31505 L 0.15768 -0.3125 " pathEditMode="relative" rAng="0" ptsTypes="AA">
                                      <p:cBhvr>
                                        <p:cTn id="6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9" fill="hold">
                      <p:stCondLst>
                        <p:cond delay="indefinite"/>
                      </p:stCondLst>
                      <p:childTnLst>
                        <p:par>
                          <p:cTn id="610" fill="hold">
                            <p:stCondLst>
                              <p:cond delay="0"/>
                            </p:stCondLst>
                            <p:childTnLst>
                              <p:par>
                                <p:cTn id="61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68 -0.3125 L 0.19076 -0.3125 " pathEditMode="relative" rAng="0" ptsTypes="AA">
                                      <p:cBhvr>
                                        <p:cTn id="6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3" fill="hold">
                      <p:stCondLst>
                        <p:cond delay="indefinite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075 -0.3125 L 0.22643 -0.3125 " pathEditMode="relative" rAng="0" ptsTypes="AA">
                                      <p:cBhvr>
                                        <p:cTn id="6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7" fill="hold">
                      <p:stCondLst>
                        <p:cond delay="indefinite"/>
                      </p:stCondLst>
                      <p:childTnLst>
                        <p:par>
                          <p:cTn id="618" fill="hold">
                            <p:stCondLst>
                              <p:cond delay="0"/>
                            </p:stCondLst>
                            <p:childTnLst>
                              <p:par>
                                <p:cTn id="61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643 -0.3125 L 0.26393 -0.3125 " pathEditMode="relative" rAng="0" ptsTypes="AA">
                                      <p:cBhvr>
                                        <p:cTn id="6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1" fill="hold">
                      <p:stCondLst>
                        <p:cond delay="indefinite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93 -0.3125 L 0.30143 -0.3125 " pathEditMode="relative" rAng="0" ptsTypes="AA">
                                      <p:cBhvr>
                                        <p:cTn id="6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-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5" fill="hold">
                      <p:stCondLst>
                        <p:cond delay="indefinite"/>
                      </p:stCondLst>
                      <p:childTnLst>
                        <p:par>
                          <p:cTn id="626" fill="hold">
                            <p:stCondLst>
                              <p:cond delay="0"/>
                            </p:stCondLst>
                            <p:childTnLst>
                              <p:par>
                                <p:cTn id="62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143 -0.3125 L 0.30403 -0.39028 " pathEditMode="relative" rAng="0" ptsTypes="AA">
                                      <p:cBhvr>
                                        <p:cTn id="6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4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9" fill="hold">
                      <p:stCondLst>
                        <p:cond delay="indefinite"/>
                      </p:stCondLst>
                      <p:childTnLst>
                        <p:par>
                          <p:cTn id="630" fill="hold">
                            <p:stCondLst>
                              <p:cond delay="0"/>
                            </p:stCondLst>
                            <p:childTnLst>
                              <p:par>
                                <p:cTn id="63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403 -0.39028 L 0.30299 -0.46458 " pathEditMode="relative" rAng="0" ptsTypes="AA">
                                      <p:cBhvr>
                                        <p:cTn id="6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3" fill="hold">
                            <p:stCondLst>
                              <p:cond delay="500"/>
                            </p:stCondLst>
                            <p:childTnLst>
                              <p:par>
                                <p:cTn id="6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4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1" fill="hold">
                      <p:stCondLst>
                        <p:cond delay="0"/>
                      </p:stCondLst>
                      <p:childTnLst>
                        <p:par>
                          <p:cTn id="642" fill="hold">
                            <p:stCondLst>
                              <p:cond delay="0"/>
                            </p:stCondLst>
                            <p:childTnLst>
                              <p:par>
                                <p:cTn id="64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-0.03907 -0.00347 " pathEditMode="relative" rAng="0" ptsTypes="AA">
                                      <p:cBhvr>
                                        <p:cTn id="64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6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5" fill="hold">
                      <p:stCondLst>
                        <p:cond delay="indefinite"/>
                      </p:stCondLst>
                      <p:childTnLst>
                        <p:par>
                          <p:cTn id="646" fill="hold">
                            <p:stCondLst>
                              <p:cond delay="0"/>
                            </p:stCondLst>
                            <p:childTnLst>
                              <p:par>
                                <p:cTn id="64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06 -0.00347 L -0.07031 -0.00347 " pathEditMode="relative" rAng="0" ptsTypes="AA">
                                      <p:cBhvr>
                                        <p:cTn id="6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9" fill="hold">
                      <p:stCondLst>
                        <p:cond delay="indefinite"/>
                      </p:stCondLst>
                      <p:childTnLst>
                        <p:par>
                          <p:cTn id="650" fill="hold">
                            <p:stCondLst>
                              <p:cond delay="0"/>
                            </p:stCondLst>
                            <p:childTnLst>
                              <p:par>
                                <p:cTn id="65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31 -0.00347 L -0.10781 -0.00347 " pathEditMode="relative" rAng="0" ptsTypes="AA">
                                      <p:cBhvr>
                                        <p:cTn id="6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-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3" fill="hold">
                      <p:stCondLst>
                        <p:cond delay="indefinite"/>
                      </p:stCondLst>
                      <p:childTnLst>
                        <p:par>
                          <p:cTn id="654" fill="hold">
                            <p:stCondLst>
                              <p:cond delay="0"/>
                            </p:stCondLst>
                            <p:childTnLst>
                              <p:par>
                                <p:cTn id="65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81 -0.00347 L -0.14232 -0.00347 " pathEditMode="relative" rAng="0" ptsTypes="AA">
                                      <p:cBhvr>
                                        <p:cTn id="6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7" fill="hold">
                      <p:stCondLst>
                        <p:cond delay="indefinite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232 -0.00347 L -0.18281 -0.00347 " pathEditMode="relative" rAng="0" ptsTypes="AA">
                                      <p:cBhvr>
                                        <p:cTn id="66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1" fill="hold">
                      <p:stCondLst>
                        <p:cond delay="indefinite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281 -0.00347 L -0.2164 -0.07268 " pathEditMode="relative" rAng="0" ptsTypes="AA">
                                      <p:cBhvr>
                                        <p:cTn id="6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0" y="-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5" fill="hold">
                      <p:stCondLst>
                        <p:cond delay="indefinite"/>
                      </p:stCondLst>
                      <p:childTnLst>
                        <p:par>
                          <p:cTn id="666" fill="hold">
                            <p:stCondLst>
                              <p:cond delay="0"/>
                            </p:stCondLst>
                            <p:childTnLst>
                              <p:par>
                                <p:cTn id="66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64 -0.07268 L -0.21406 -0.1368 " pathEditMode="relative" rAng="0" ptsTypes="AA">
                                      <p:cBhvr>
                                        <p:cTn id="66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9" fill="hold">
                      <p:stCondLst>
                        <p:cond delay="indefinite"/>
                      </p:stCondLst>
                      <p:childTnLst>
                        <p:par>
                          <p:cTn id="670" fill="hold">
                            <p:stCondLst>
                              <p:cond delay="0"/>
                            </p:stCondLst>
                            <p:childTnLst>
                              <p:par>
                                <p:cTn id="67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406 -0.1368 L -0.21406 -0.19236 " pathEditMode="relative" rAng="0" ptsTypes="AA">
                                      <p:cBhvr>
                                        <p:cTn id="67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406 -0.19236 L -0.21406 -0.24791 " pathEditMode="relative" rAng="0" ptsTypes="AA">
                                      <p:cBhvr>
                                        <p:cTn id="67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-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7" fill="hold">
                      <p:stCondLst>
                        <p:cond delay="indefinite"/>
                      </p:stCondLst>
                      <p:childTnLst>
                        <p:par>
                          <p:cTn id="678" fill="hold">
                            <p:stCondLst>
                              <p:cond delay="0"/>
                            </p:stCondLst>
                            <p:childTnLst>
                              <p:par>
                                <p:cTn id="67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406 -0.24791 L -0.21406 -0.31458 " pathEditMode="relative" rAng="0" ptsTypes="AA">
                                      <p:cBhvr>
                                        <p:cTn id="68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-4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1" fill="hold">
                      <p:stCondLst>
                        <p:cond delay="indefinite"/>
                      </p:stCondLst>
                      <p:childTnLst>
                        <p:par>
                          <p:cTn id="682" fill="hold">
                            <p:stCondLst>
                              <p:cond delay="0"/>
                            </p:stCondLst>
                            <p:childTnLst>
                              <p:par>
                                <p:cTn id="68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406 -0.31458 L -0.21354 -0.38009 " pathEditMode="relative" rAng="0" ptsTypes="AA">
                                      <p:cBhvr>
                                        <p:cTn id="68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5" fill="hold">
                      <p:stCondLst>
                        <p:cond delay="indefinite"/>
                      </p:stCondLst>
                      <p:childTnLst>
                        <p:par>
                          <p:cTn id="686" fill="hold">
                            <p:stCondLst>
                              <p:cond delay="0"/>
                            </p:stCondLst>
                            <p:childTnLst>
                              <p:par>
                                <p:cTn id="68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354 -0.38009 L -0.25781 -0.38102 " pathEditMode="relative" rAng="0" ptsTypes="AA">
                                      <p:cBhvr>
                                        <p:cTn id="68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9" fill="hold">
                      <p:stCondLst>
                        <p:cond delay="indefinite"/>
                      </p:stCondLst>
                      <p:childTnLst>
                        <p:par>
                          <p:cTn id="690" fill="hold">
                            <p:stCondLst>
                              <p:cond delay="0"/>
                            </p:stCondLst>
                            <p:childTnLst>
                              <p:par>
                                <p:cTn id="69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781 -0.38101 L -0.30156 -0.38102 " pathEditMode="relative" rAng="0" ptsTypes="AA">
                                      <p:cBhvr>
                                        <p:cTn id="69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3" fill="hold">
                      <p:stCondLst>
                        <p:cond delay="indefinite"/>
                      </p:stCondLst>
                      <p:childTnLst>
                        <p:par>
                          <p:cTn id="694" fill="hold">
                            <p:stCondLst>
                              <p:cond delay="0"/>
                            </p:stCondLst>
                            <p:childTnLst>
                              <p:par>
                                <p:cTn id="69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156 -0.38101 L -0.30247 -0.32894 " pathEditMode="relative" rAng="0" ptsTypes="AA">
                                      <p:cBhvr>
                                        <p:cTn id="69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27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7" fill="hold">
                      <p:stCondLst>
                        <p:cond delay="indefinite"/>
                      </p:stCondLst>
                      <p:childTnLst>
                        <p:par>
                          <p:cTn id="698" fill="hold">
                            <p:stCondLst>
                              <p:cond delay="0"/>
                            </p:stCondLst>
                            <p:childTnLst>
                              <p:par>
                                <p:cTn id="69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247 -0.25902 L -0.30247 -0.3287 " pathEditMode="relative" rAng="0" ptsTypes="AA">
                                      <p:cBhvr>
                                        <p:cTn id="70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1" fill="hold">
                      <p:stCondLst>
                        <p:cond delay="indefinite"/>
                      </p:stCondLst>
                      <p:childTnLst>
                        <p:par>
                          <p:cTn id="702" fill="hold">
                            <p:stCondLst>
                              <p:cond delay="0"/>
                            </p:stCondLst>
                            <p:childTnLst>
                              <p:par>
                                <p:cTn id="70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247 -0.25902 L -0.30273 -0.19236 " pathEditMode="relative" rAng="0" ptsTypes="AA">
                                      <p:cBhvr>
                                        <p:cTn id="70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5" fill="hold">
                      <p:stCondLst>
                        <p:cond delay="indefinite"/>
                      </p:stCondLst>
                      <p:childTnLst>
                        <p:par>
                          <p:cTn id="706" fill="hold">
                            <p:stCondLst>
                              <p:cond delay="0"/>
                            </p:stCondLst>
                            <p:childTnLst>
                              <p:par>
                                <p:cTn id="70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273 -0.1368 L -0.30273 -0.19213 " pathEditMode="relative" rAng="0" ptsTypes="AA">
                                      <p:cBhvr>
                                        <p:cTn id="70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9" fill="hold">
                      <p:stCondLst>
                        <p:cond delay="indefinite"/>
                      </p:stCondLst>
                      <p:childTnLst>
                        <p:par>
                          <p:cTn id="710" fill="hold">
                            <p:stCondLst>
                              <p:cond delay="0"/>
                            </p:stCondLst>
                            <p:childTnLst>
                              <p:par>
                                <p:cTn id="71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273 -0.1368 L -0.30273 -0.06991 " pathEditMode="relative" rAng="0" ptsTypes="AA">
                                      <p:cBhvr>
                                        <p:cTn id="7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3" fill="hold">
                      <p:stCondLst>
                        <p:cond delay="indefinite"/>
                      </p:stCondLst>
                      <p:childTnLst>
                        <p:par>
                          <p:cTn id="714" fill="hold">
                            <p:stCondLst>
                              <p:cond delay="0"/>
                            </p:stCondLst>
                            <p:childTnLst>
                              <p:par>
                                <p:cTn id="71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273 -0.0699 L -0.33906 -0.00069 " pathEditMode="relative" rAng="0" ptsTypes="AA">
                                      <p:cBhvr>
                                        <p:cTn id="7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3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7" fill="hold">
                      <p:stCondLst>
                        <p:cond delay="indefinite"/>
                      </p:stCondLst>
                      <p:childTnLst>
                        <p:par>
                          <p:cTn id="718" fill="hold">
                            <p:stCondLst>
                              <p:cond delay="0"/>
                            </p:stCondLst>
                            <p:childTnLst>
                              <p:par>
                                <p:cTn id="71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06 -0.00069 L -0.37656 -0.00347 " pathEditMode="relative" rAng="0" ptsTypes="AA">
                                      <p:cBhvr>
                                        <p:cTn id="7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5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1" fill="hold">
                      <p:stCondLst>
                        <p:cond delay="indefinite"/>
                      </p:stCondLst>
                      <p:childTnLst>
                        <p:par>
                          <p:cTn id="722" fill="hold">
                            <p:stCondLst>
                              <p:cond delay="0"/>
                            </p:stCondLst>
                            <p:childTnLst>
                              <p:par>
                                <p:cTn id="72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656 -0.00347 L -0.40781 -0.00347 " pathEditMode="relative" rAng="0" ptsTypes="AA">
                                      <p:cBhvr>
                                        <p:cTn id="7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5" fill="hold">
                      <p:stCondLst>
                        <p:cond delay="indefinite"/>
                      </p:stCondLst>
                      <p:childTnLst>
                        <p:par>
                          <p:cTn id="726" fill="hold">
                            <p:stCondLst>
                              <p:cond delay="0"/>
                            </p:stCondLst>
                            <p:childTnLst>
                              <p:par>
                                <p:cTn id="72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781 -0.00347 L -0.44622 -0.00347 " pathEditMode="relative" rAng="0" ptsTypes="AA">
                                      <p:cBhvr>
                                        <p:cTn id="7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9" fill="hold">
                      <p:stCondLst>
                        <p:cond delay="indefinite"/>
                      </p:stCondLst>
                      <p:childTnLst>
                        <p:par>
                          <p:cTn id="730" fill="hold">
                            <p:stCondLst>
                              <p:cond delay="0"/>
                            </p:stCondLst>
                            <p:childTnLst>
                              <p:par>
                                <p:cTn id="73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622 -0.00347 L -0.47903 -0.00209 " pathEditMode="relative" rAng="0" ptsTypes="AA">
                                      <p:cBhvr>
                                        <p:cTn id="7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3" fill="hold">
                      <p:stCondLst>
                        <p:cond delay="indefinite"/>
                      </p:stCondLst>
                      <p:childTnLst>
                        <p:par>
                          <p:cTn id="734" fill="hold">
                            <p:stCondLst>
                              <p:cond delay="0"/>
                            </p:stCondLst>
                            <p:childTnLst>
                              <p:par>
                                <p:cTn id="73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903 -0.00208 L -0.51445 -0.00347 " pathEditMode="relative" rAng="0" ptsTypes="AA">
                                      <p:cBhvr>
                                        <p:cTn id="7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7" fill="hold">
                      <p:stCondLst>
                        <p:cond delay="indefinite"/>
                      </p:stCondLst>
                      <p:childTnLst>
                        <p:par>
                          <p:cTn id="738" fill="hold">
                            <p:stCondLst>
                              <p:cond delay="0"/>
                            </p:stCondLst>
                            <p:childTnLst>
                              <p:par>
                                <p:cTn id="73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445 -0.00347 L -0.51406 0.07431 " pathEditMode="relative" rAng="0" ptsTypes="AA">
                                      <p:cBhvr>
                                        <p:cTn id="74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1" fill="hold">
                      <p:stCondLst>
                        <p:cond delay="indefinite"/>
                      </p:stCondLst>
                      <p:childTnLst>
                        <p:par>
                          <p:cTn id="742" fill="hold">
                            <p:stCondLst>
                              <p:cond delay="0"/>
                            </p:stCondLst>
                            <p:childTnLst>
                              <p:par>
                                <p:cTn id="74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406 0.07431 L -0.5125 0.15046 " pathEditMode="relative" rAng="0" ptsTypes="AA">
                                      <p:cBhvr>
                                        <p:cTn id="74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3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500"/>
                            </p:stCondLst>
                            <p:childTnLst>
                              <p:par>
                                <p:cTn id="7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5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3" fill="hold">
                      <p:stCondLst>
                        <p:cond delay="0"/>
                      </p:stCondLst>
                      <p:childTnLst>
                        <p:par>
                          <p:cTn id="754" fill="hold">
                            <p:stCondLst>
                              <p:cond delay="0"/>
                            </p:stCondLst>
                            <p:childTnLst>
                              <p:par>
                                <p:cTn id="75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03581 0.00232 " pathEditMode="relative" rAng="0" ptsTypes="AA">
                                      <p:cBhvr>
                                        <p:cTn id="75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7" fill="hold">
                      <p:stCondLst>
                        <p:cond delay="indefinite"/>
                      </p:stCondLst>
                      <p:childTnLst>
                        <p:par>
                          <p:cTn id="758" fill="hold">
                            <p:stCondLst>
                              <p:cond delay="0"/>
                            </p:stCondLst>
                            <p:childTnLst>
                              <p:par>
                                <p:cTn id="75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81 0.00232 L 0.06914 0.00209 " pathEditMode="relative" rAng="0" ptsTypes="AA">
                                      <p:cBhvr>
                                        <p:cTn id="76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1" fill="hold">
                      <p:stCondLst>
                        <p:cond delay="indefinite"/>
                      </p:stCondLst>
                      <p:childTnLst>
                        <p:par>
                          <p:cTn id="762" fill="hold">
                            <p:stCondLst>
                              <p:cond delay="0"/>
                            </p:stCondLst>
                            <p:childTnLst>
                              <p:par>
                                <p:cTn id="76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14 0.00209 L 0.1013 0.00232 " pathEditMode="relative" rAng="0" ptsTypes="AA">
                                      <p:cBhvr>
                                        <p:cTn id="76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5" fill="hold">
                      <p:stCondLst>
                        <p:cond delay="indefinite"/>
                      </p:stCondLst>
                      <p:childTnLst>
                        <p:par>
                          <p:cTn id="766" fill="hold">
                            <p:stCondLst>
                              <p:cond delay="0"/>
                            </p:stCondLst>
                            <p:childTnLst>
                              <p:par>
                                <p:cTn id="76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3 0.00232 L 0.13881 0.00232 " pathEditMode="relative" rAng="0" ptsTypes="AA">
                                      <p:cBhvr>
                                        <p:cTn id="76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9" fill="hold">
                      <p:stCondLst>
                        <p:cond delay="indefinite"/>
                      </p:stCondLst>
                      <p:childTnLst>
                        <p:par>
                          <p:cTn id="770" fill="hold">
                            <p:stCondLst>
                              <p:cond delay="0"/>
                            </p:stCondLst>
                            <p:childTnLst>
                              <p:par>
                                <p:cTn id="77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88 0.00232 L 0.1763 0.00232 " pathEditMode="relative" rAng="0" ptsTypes="AA">
                                      <p:cBhvr>
                                        <p:cTn id="77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3" fill="hold">
                      <p:stCondLst>
                        <p:cond delay="indefinite"/>
                      </p:stCondLst>
                      <p:childTnLst>
                        <p:par>
                          <p:cTn id="774" fill="hold">
                            <p:stCondLst>
                              <p:cond delay="0"/>
                            </p:stCondLst>
                            <p:childTnLst>
                              <p:par>
                                <p:cTn id="77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63 0.00232 L 0.2138 0.06875 " pathEditMode="relative" rAng="0" ptsTypes="AA">
                                      <p:cBhvr>
                                        <p:cTn id="7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3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7" fill="hold">
                      <p:stCondLst>
                        <p:cond delay="indefinite"/>
                      </p:stCondLst>
                      <p:childTnLst>
                        <p:par>
                          <p:cTn id="778" fill="hold">
                            <p:stCondLst>
                              <p:cond delay="0"/>
                            </p:stCondLst>
                            <p:childTnLst>
                              <p:par>
                                <p:cTn id="77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38 0.06875 L 0.2138 0.12454 " pathEditMode="relative" rAng="0" ptsTypes="AA">
                                      <p:cBhvr>
                                        <p:cTn id="78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1" fill="hold">
                      <p:stCondLst>
                        <p:cond delay="indefinite"/>
                      </p:stCondLst>
                      <p:childTnLst>
                        <p:par>
                          <p:cTn id="782" fill="hold">
                            <p:stCondLst>
                              <p:cond delay="0"/>
                            </p:stCondLst>
                            <p:childTnLst>
                              <p:par>
                                <p:cTn id="78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38 0.12454 L 0.2138 0.1912 " pathEditMode="relative" rAng="0" ptsTypes="AA">
                                      <p:cBhvr>
                                        <p:cTn id="78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5" fill="hold">
                      <p:stCondLst>
                        <p:cond delay="indefinite"/>
                      </p:stCondLst>
                      <p:childTnLst>
                        <p:par>
                          <p:cTn id="786" fill="hold">
                            <p:stCondLst>
                              <p:cond delay="0"/>
                            </p:stCondLst>
                            <p:childTnLst>
                              <p:par>
                                <p:cTn id="78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38 0.19121 L 0.2138 0.25787 " pathEditMode="relative" rAng="0" ptsTypes="AA">
                                      <p:cBhvr>
                                        <p:cTn id="78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9" fill="hold">
                      <p:stCondLst>
                        <p:cond delay="indefinite"/>
                      </p:stCondLst>
                      <p:childTnLst>
                        <p:par>
                          <p:cTn id="790" fill="hold">
                            <p:stCondLst>
                              <p:cond delay="0"/>
                            </p:stCondLst>
                            <p:childTnLst>
                              <p:par>
                                <p:cTn id="79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38 0.25787 L 0.2138 0.31343 " pathEditMode="relative" rAng="0" ptsTypes="AA">
                                      <p:cBhvr>
                                        <p:cTn id="79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3" fill="hold">
                      <p:stCondLst>
                        <p:cond delay="indefinite"/>
                      </p:stCondLst>
                      <p:childTnLst>
                        <p:par>
                          <p:cTn id="794" fill="hold">
                            <p:stCondLst>
                              <p:cond delay="0"/>
                            </p:stCondLst>
                            <p:childTnLst>
                              <p:par>
                                <p:cTn id="79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38 0.31343 L 0.2138 0.38009 " pathEditMode="relative" rAng="0" ptsTypes="AA">
                                      <p:cBhvr>
                                        <p:cTn id="79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7" fill="hold">
                      <p:stCondLst>
                        <p:cond delay="indefinite"/>
                      </p:stCondLst>
                      <p:childTnLst>
                        <p:par>
                          <p:cTn id="798" fill="hold">
                            <p:stCondLst>
                              <p:cond delay="0"/>
                            </p:stCondLst>
                            <p:childTnLst>
                              <p:par>
                                <p:cTn id="79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38 0.3801 L 0.25521 0.38009 " pathEditMode="relative" rAng="0" ptsTypes="AA">
                                      <p:cBhvr>
                                        <p:cTn id="80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2" y="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1" fill="hold">
                            <p:stCondLst>
                              <p:cond delay="500"/>
                            </p:stCondLst>
                            <p:childTnLst>
                              <p:par>
                                <p:cTn id="80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21 0.3801 L 0.25482 -0.00879 " pathEditMode="relative" rAng="0" ptsTypes="AA">
                                      <p:cBhvr>
                                        <p:cTn id="803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4" fill="hold">
                            <p:stCondLst>
                              <p:cond delay="1250"/>
                            </p:stCondLst>
                            <p:childTnLst>
                              <p:par>
                                <p:cTn id="8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chien-tha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1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6" fill="hold">
                      <p:stCondLst>
                        <p:cond delay="0"/>
                      </p:stCondLst>
                      <p:childTnLst>
                        <p:par>
                          <p:cTn id="817" fill="hold">
                            <p:stCondLst>
                              <p:cond delay="0"/>
                            </p:stCondLst>
                            <p:childTnLst>
                              <p:par>
                                <p:cTn id="8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82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4" fill="hold">
                      <p:stCondLst>
                        <p:cond delay="0"/>
                      </p:stCondLst>
                      <p:childTnLst>
                        <p:par>
                          <p:cTn id="825" fill="hold">
                            <p:stCondLst>
                              <p:cond delay="0"/>
                            </p:stCondLst>
                            <p:childTnLst>
                              <p:par>
                                <p:cTn id="826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0486 L 0.00573 -0.06065 " pathEditMode="relative" rAng="0" ptsTypes="AA">
                                      <p:cBhvr>
                                        <p:cTn id="8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8" fill="hold">
                      <p:stCondLst>
                        <p:cond delay="indefinite"/>
                      </p:stCondLst>
                      <p:childTnLst>
                        <p:par>
                          <p:cTn id="829" fill="hold">
                            <p:stCondLst>
                              <p:cond delay="0"/>
                            </p:stCondLst>
                            <p:childTnLst>
                              <p:par>
                                <p:cTn id="830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0.06065 L -0.03854 -0.06158 " pathEditMode="relative" rAng="0" ptsTypes="AA">
                                      <p:cBhvr>
                                        <p:cTn id="83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2" fill="hold">
                      <p:stCondLst>
                        <p:cond delay="indefinite"/>
                      </p:stCondLst>
                      <p:childTnLst>
                        <p:par>
                          <p:cTn id="833" fill="hold">
                            <p:stCondLst>
                              <p:cond delay="0"/>
                            </p:stCondLst>
                            <p:childTnLst>
                              <p:par>
                                <p:cTn id="834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54 -0.06157 L -0.08229 -0.06157 " pathEditMode="relative" rAng="0" ptsTypes="AA">
                                      <p:cBhvr>
                                        <p:cTn id="8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6" fill="hold">
                      <p:stCondLst>
                        <p:cond delay="indefinite"/>
                      </p:stCondLst>
                      <p:childTnLst>
                        <p:par>
                          <p:cTn id="837" fill="hold">
                            <p:stCondLst>
                              <p:cond delay="0"/>
                            </p:stCondLst>
                            <p:childTnLst>
                              <p:par>
                                <p:cTn id="838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29 -0.06157 L -0.0832 -0.00949 " pathEditMode="relative" rAng="0" ptsTypes="AA">
                                      <p:cBhvr>
                                        <p:cTn id="83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0" fill="hold">
                      <p:stCondLst>
                        <p:cond delay="indefinite"/>
                      </p:stCondLst>
                      <p:childTnLst>
                        <p:par>
                          <p:cTn id="841" fill="hold">
                            <p:stCondLst>
                              <p:cond delay="0"/>
                            </p:stCondLst>
                            <p:childTnLst>
                              <p:par>
                                <p:cTn id="842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2 -0.00949 L -0.08321 0.06041 " pathEditMode="relative" rAng="0" ptsTypes="AA">
                                      <p:cBhvr>
                                        <p:cTn id="84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4" fill="hold">
                      <p:stCondLst>
                        <p:cond delay="indefinite"/>
                      </p:stCondLst>
                      <p:childTnLst>
                        <p:par>
                          <p:cTn id="845" fill="hold">
                            <p:stCondLst>
                              <p:cond delay="0"/>
                            </p:stCondLst>
                            <p:childTnLst>
                              <p:par>
                                <p:cTn id="846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2 0.06042 L -0.08346 0.12708 " pathEditMode="relative" rAng="0" ptsTypes="AA">
                                      <p:cBhvr>
                                        <p:cTn id="84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8" fill="hold">
                      <p:stCondLst>
                        <p:cond delay="indefinite"/>
                      </p:stCondLst>
                      <p:childTnLst>
                        <p:par>
                          <p:cTn id="849" fill="hold">
                            <p:stCondLst>
                              <p:cond delay="0"/>
                            </p:stCondLst>
                            <p:childTnLst>
                              <p:par>
                                <p:cTn id="850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46 0.12708 L -0.08346 0.18264 " pathEditMode="relative" rAng="0" ptsTypes="AA">
                                      <p:cBhvr>
                                        <p:cTn id="8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2" fill="hold">
                      <p:stCondLst>
                        <p:cond delay="indefinite"/>
                      </p:stCondLst>
                      <p:childTnLst>
                        <p:par>
                          <p:cTn id="853" fill="hold">
                            <p:stCondLst>
                              <p:cond delay="0"/>
                            </p:stCondLst>
                            <p:childTnLst>
                              <p:par>
                                <p:cTn id="854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46 0.18264 L -0.08346 0.24954 " pathEditMode="relative" rAng="0" ptsTypes="AA">
                                      <p:cBhvr>
                                        <p:cTn id="85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6" fill="hold">
                      <p:stCondLst>
                        <p:cond delay="indefinite"/>
                      </p:stCondLst>
                      <p:childTnLst>
                        <p:par>
                          <p:cTn id="857" fill="hold">
                            <p:stCondLst>
                              <p:cond delay="0"/>
                            </p:stCondLst>
                            <p:childTnLst>
                              <p:par>
                                <p:cTn id="858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46 0.24954 L -0.11979 0.31875 " pathEditMode="relative" rAng="0" ptsTypes="AA">
                                      <p:cBhvr>
                                        <p:cTn id="85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32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0" fill="hold">
                      <p:stCondLst>
                        <p:cond delay="indefinite"/>
                      </p:stCondLst>
                      <p:childTnLst>
                        <p:par>
                          <p:cTn id="861" fill="hold">
                            <p:stCondLst>
                              <p:cond delay="0"/>
                            </p:stCondLst>
                            <p:childTnLst>
                              <p:par>
                                <p:cTn id="862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979 0.31875 L -0.15729 0.31597 " pathEditMode="relative" rAng="0" ptsTypes="AA">
                                      <p:cBhvr>
                                        <p:cTn id="86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3" y="-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4" fill="hold">
                      <p:stCondLst>
                        <p:cond delay="indefinite"/>
                      </p:stCondLst>
                      <p:childTnLst>
                        <p:par>
                          <p:cTn id="865" fill="hold">
                            <p:stCondLst>
                              <p:cond delay="0"/>
                            </p:stCondLst>
                            <p:childTnLst>
                              <p:par>
                                <p:cTn id="866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729 0.31597 L -0.18854 0.31597 " pathEditMode="relative" rAng="0" ptsTypes="AA">
                                      <p:cBhvr>
                                        <p:cTn id="86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8" fill="hold">
                      <p:stCondLst>
                        <p:cond delay="indefinite"/>
                      </p:stCondLst>
                      <p:childTnLst>
                        <p:par>
                          <p:cTn id="869" fill="hold">
                            <p:stCondLst>
                              <p:cond delay="0"/>
                            </p:stCondLst>
                            <p:childTnLst>
                              <p:par>
                                <p:cTn id="870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54 0.31597 L -0.22695 0.31597 " pathEditMode="relative" rAng="0" ptsTypes="AA">
                                      <p:cBhvr>
                                        <p:cTn id="87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2" fill="hold">
                      <p:stCondLst>
                        <p:cond delay="indefinite"/>
                      </p:stCondLst>
                      <p:childTnLst>
                        <p:par>
                          <p:cTn id="873" fill="hold">
                            <p:stCondLst>
                              <p:cond delay="0"/>
                            </p:stCondLst>
                            <p:childTnLst>
                              <p:par>
                                <p:cTn id="874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695 0.31597 L -0.25976 0.31736 " pathEditMode="relative" rAng="0" ptsTypes="AA">
                                      <p:cBhvr>
                                        <p:cTn id="87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9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6" fill="hold">
                      <p:stCondLst>
                        <p:cond delay="indefinite"/>
                      </p:stCondLst>
                      <p:childTnLst>
                        <p:par>
                          <p:cTn id="877" fill="hold">
                            <p:stCondLst>
                              <p:cond delay="0"/>
                            </p:stCondLst>
                            <p:childTnLst>
                              <p:par>
                                <p:cTn id="878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76 0.31736 L -0.29518 0.31597 " pathEditMode="relative" rAng="0" ptsTypes="AA">
                                      <p:cBhvr>
                                        <p:cTn id="87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" y="-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0" fill="hold">
                      <p:stCondLst>
                        <p:cond delay="indefinite"/>
                      </p:stCondLst>
                      <p:childTnLst>
                        <p:par>
                          <p:cTn id="881" fill="hold">
                            <p:stCondLst>
                              <p:cond delay="0"/>
                            </p:stCondLst>
                            <p:childTnLst>
                              <p:par>
                                <p:cTn id="882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18 0.31597 L -0.29479 0.39375 " pathEditMode="relative" rAng="0" ptsTypes="AA">
                                      <p:cBhvr>
                                        <p:cTn id="88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38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4" fill="hold">
                      <p:stCondLst>
                        <p:cond delay="indefinite"/>
                      </p:stCondLst>
                      <p:childTnLst>
                        <p:par>
                          <p:cTn id="885" fill="hold">
                            <p:stCondLst>
                              <p:cond delay="0"/>
                            </p:stCondLst>
                            <p:childTnLst>
                              <p:par>
                                <p:cTn id="886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479 0.39375 L -0.29323 0.4699 " pathEditMode="relative" rAng="0" ptsTypes="AA">
                                      <p:cBhvr>
                                        <p:cTn id="88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3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8" fill="hold">
                            <p:stCondLst>
                              <p:cond delay="500"/>
                            </p:stCondLst>
                            <p:childTnLst>
                              <p:par>
                                <p:cTn id="8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89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6" fill="hold">
                      <p:stCondLst>
                        <p:cond delay="0"/>
                      </p:stCondLst>
                      <p:childTnLst>
                        <p:par>
                          <p:cTn id="897" fill="hold">
                            <p:stCondLst>
                              <p:cond delay="0"/>
                            </p:stCondLst>
                            <p:childTnLst>
                              <p:par>
                                <p:cTn id="898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0.03359 0.00232 " pathEditMode="relative" rAng="0" ptsTypes="AA">
                                      <p:cBhvr>
                                        <p:cTn id="89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0" fill="hold">
                      <p:stCondLst>
                        <p:cond delay="indefinite"/>
                      </p:stCondLst>
                      <p:childTnLst>
                        <p:par>
                          <p:cTn id="901" fill="hold">
                            <p:stCondLst>
                              <p:cond delay="0"/>
                            </p:stCondLst>
                            <p:childTnLst>
                              <p:par>
                                <p:cTn id="902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 0.00232 L 0.06693 0.00209 " pathEditMode="relative" rAng="0" ptsTypes="AA">
                                      <p:cBhvr>
                                        <p:cTn id="90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4" fill="hold">
                      <p:stCondLst>
                        <p:cond delay="indefinite"/>
                      </p:stCondLst>
                      <p:childTnLst>
                        <p:par>
                          <p:cTn id="905" fill="hold">
                            <p:stCondLst>
                              <p:cond delay="0"/>
                            </p:stCondLst>
                            <p:childTnLst>
                              <p:par>
                                <p:cTn id="906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93 0.00209 L 0.09909 0.00232 " pathEditMode="relative" rAng="0" ptsTypes="AA">
                                      <p:cBhvr>
                                        <p:cTn id="90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8" fill="hold">
                      <p:stCondLst>
                        <p:cond delay="indefinite"/>
                      </p:stCondLst>
                      <p:childTnLst>
                        <p:par>
                          <p:cTn id="909" fill="hold">
                            <p:stCondLst>
                              <p:cond delay="0"/>
                            </p:stCondLst>
                            <p:childTnLst>
                              <p:par>
                                <p:cTn id="910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909 0.00232 L 0.13659 0.00232 " pathEditMode="relative" rAng="0" ptsTypes="AA">
                                      <p:cBhvr>
                                        <p:cTn id="9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2" fill="hold">
                      <p:stCondLst>
                        <p:cond delay="indefinite"/>
                      </p:stCondLst>
                      <p:childTnLst>
                        <p:par>
                          <p:cTn id="913" fill="hold">
                            <p:stCondLst>
                              <p:cond delay="0"/>
                            </p:stCondLst>
                            <p:childTnLst>
                              <p:par>
                                <p:cTn id="914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659 0.00232 L 0.17409 0.00232 " pathEditMode="relative" rAng="0" ptsTypes="AA">
                                      <p:cBhvr>
                                        <p:cTn id="9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6" fill="hold">
                      <p:stCondLst>
                        <p:cond delay="indefinite"/>
                      </p:stCondLst>
                      <p:childTnLst>
                        <p:par>
                          <p:cTn id="917" fill="hold">
                            <p:stCondLst>
                              <p:cond delay="0"/>
                            </p:stCondLst>
                            <p:childTnLst>
                              <p:par>
                                <p:cTn id="918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409 0.00232 L 0.21159 0.06875 " pathEditMode="relative" rAng="0" ptsTypes="AA">
                                      <p:cBhvr>
                                        <p:cTn id="9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3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0" fill="hold">
                      <p:stCondLst>
                        <p:cond delay="indefinite"/>
                      </p:stCondLst>
                      <p:childTnLst>
                        <p:par>
                          <p:cTn id="921" fill="hold">
                            <p:stCondLst>
                              <p:cond delay="0"/>
                            </p:stCondLst>
                            <p:childTnLst>
                              <p:par>
                                <p:cTn id="922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59 0.06875 L 0.21159 0.12454 " pathEditMode="relative" rAng="0" ptsTypes="AA">
                                      <p:cBhvr>
                                        <p:cTn id="9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4" fill="hold">
                      <p:stCondLst>
                        <p:cond delay="indefinite"/>
                      </p:stCondLst>
                      <p:childTnLst>
                        <p:par>
                          <p:cTn id="925" fill="hold">
                            <p:stCondLst>
                              <p:cond delay="0"/>
                            </p:stCondLst>
                            <p:childTnLst>
                              <p:par>
                                <p:cTn id="926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59 0.12454 L 0.21159 0.1912 " pathEditMode="relative" rAng="0" ptsTypes="AA">
                                      <p:cBhvr>
                                        <p:cTn id="9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8" fill="hold">
                      <p:stCondLst>
                        <p:cond delay="indefinite"/>
                      </p:stCondLst>
                      <p:childTnLst>
                        <p:par>
                          <p:cTn id="929" fill="hold">
                            <p:stCondLst>
                              <p:cond delay="0"/>
                            </p:stCondLst>
                            <p:childTnLst>
                              <p:par>
                                <p:cTn id="930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59 0.19121 L 0.21159 0.25787 " pathEditMode="relative" rAng="0" ptsTypes="AA">
                                      <p:cBhvr>
                                        <p:cTn id="9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2" fill="hold">
                      <p:stCondLst>
                        <p:cond delay="indefinite"/>
                      </p:stCondLst>
                      <p:childTnLst>
                        <p:par>
                          <p:cTn id="933" fill="hold">
                            <p:stCondLst>
                              <p:cond delay="0"/>
                            </p:stCondLst>
                            <p:childTnLst>
                              <p:par>
                                <p:cTn id="934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59 0.25787 L 0.21159 0.31343 " pathEditMode="relative" rAng="0" ptsTypes="AA">
                                      <p:cBhvr>
                                        <p:cTn id="9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6" fill="hold">
                      <p:stCondLst>
                        <p:cond delay="indefinite"/>
                      </p:stCondLst>
                      <p:childTnLst>
                        <p:par>
                          <p:cTn id="937" fill="hold">
                            <p:stCondLst>
                              <p:cond delay="0"/>
                            </p:stCondLst>
                            <p:childTnLst>
                              <p:par>
                                <p:cTn id="938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59 0.31343 L 0.21159 0.38009 " pathEditMode="relative" rAng="0" ptsTypes="AA">
                                      <p:cBhvr>
                                        <p:cTn id="93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0" fill="hold">
                      <p:stCondLst>
                        <p:cond delay="indefinite"/>
                      </p:stCondLst>
                      <p:childTnLst>
                        <p:par>
                          <p:cTn id="941" fill="hold">
                            <p:stCondLst>
                              <p:cond delay="0"/>
                            </p:stCondLst>
                            <p:childTnLst>
                              <p:par>
                                <p:cTn id="942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59 0.3801 L 0.25299 0.38009 " pathEditMode="relative" rAng="0" ptsTypes="AA">
                                      <p:cBhvr>
                                        <p:cTn id="94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4" fill="hold">
                      <p:stCondLst>
                        <p:cond delay="indefinite"/>
                      </p:stCondLst>
                      <p:childTnLst>
                        <p:par>
                          <p:cTn id="945" fill="hold">
                            <p:stCondLst>
                              <p:cond delay="0"/>
                            </p:stCondLst>
                            <p:childTnLst>
                              <p:par>
                                <p:cTn id="946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3 0.3801 L 0.29284 0.3801 " pathEditMode="relative" rAng="0" ptsTypes="AA">
                                      <p:cBhvr>
                                        <p:cTn id="9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8" fill="hold">
                      <p:stCondLst>
                        <p:cond delay="indefinite"/>
                      </p:stCondLst>
                      <p:childTnLst>
                        <p:par>
                          <p:cTn id="949" fill="hold">
                            <p:stCondLst>
                              <p:cond delay="0"/>
                            </p:stCondLst>
                            <p:childTnLst>
                              <p:par>
                                <p:cTn id="950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84 0.3801 L 0.29284 0.32454 " pathEditMode="relative" rAng="0" ptsTypes="AA">
                                      <p:cBhvr>
                                        <p:cTn id="9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2" fill="hold">
                      <p:stCondLst>
                        <p:cond delay="indefinite"/>
                      </p:stCondLst>
                      <p:childTnLst>
                        <p:par>
                          <p:cTn id="953" fill="hold">
                            <p:stCondLst>
                              <p:cond delay="0"/>
                            </p:stCondLst>
                            <p:childTnLst>
                              <p:par>
                                <p:cTn id="954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84 0.32454 L 0.29284 0.25787 " pathEditMode="relative" rAng="0" ptsTypes="AA">
                                      <p:cBhvr>
                                        <p:cTn id="95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6" fill="hold">
                      <p:stCondLst>
                        <p:cond delay="indefinite"/>
                      </p:stCondLst>
                      <p:childTnLst>
                        <p:par>
                          <p:cTn id="957" fill="hold">
                            <p:stCondLst>
                              <p:cond delay="0"/>
                            </p:stCondLst>
                            <p:childTnLst>
                              <p:par>
                                <p:cTn id="958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84 0.25787 L 0.29284 0.1912 " pathEditMode="relative" rAng="0" ptsTypes="AA">
                                      <p:cBhvr>
                                        <p:cTn id="95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0" fill="hold">
                      <p:stCondLst>
                        <p:cond delay="indefinite"/>
                      </p:stCondLst>
                      <p:childTnLst>
                        <p:par>
                          <p:cTn id="961" fill="hold">
                            <p:stCondLst>
                              <p:cond delay="0"/>
                            </p:stCondLst>
                            <p:childTnLst>
                              <p:par>
                                <p:cTn id="962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84 0.19121 L 0.29284 0.12453 " pathEditMode="relative" rAng="0" ptsTypes="AA">
                                      <p:cBhvr>
                                        <p:cTn id="96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-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4" fill="hold">
                      <p:stCondLst>
                        <p:cond delay="indefinite"/>
                      </p:stCondLst>
                      <p:childTnLst>
                        <p:par>
                          <p:cTn id="965" fill="hold">
                            <p:stCondLst>
                              <p:cond delay="0"/>
                            </p:stCondLst>
                            <p:childTnLst>
                              <p:par>
                                <p:cTn id="966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84 0.12454 L 0.29284 0.06899 " pathEditMode="relative" rAng="0" ptsTypes="AA">
                                      <p:cBhvr>
                                        <p:cTn id="96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3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8" fill="hold">
                      <p:stCondLst>
                        <p:cond delay="indefinite"/>
                      </p:stCondLst>
                      <p:childTnLst>
                        <p:par>
                          <p:cTn id="969" fill="hold">
                            <p:stCondLst>
                              <p:cond delay="0"/>
                            </p:stCondLst>
                            <p:childTnLst>
                              <p:par>
                                <p:cTn id="970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84 0.06898 L 0.33034 -0.00023 " pathEditMode="relative" rAng="0" ptsTypes="AA">
                                      <p:cBhvr>
                                        <p:cTn id="97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-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2" fill="hold">
                      <p:stCondLst>
                        <p:cond delay="indefinite"/>
                      </p:stCondLst>
                      <p:childTnLst>
                        <p:par>
                          <p:cTn id="973" fill="hold">
                            <p:stCondLst>
                              <p:cond delay="0"/>
                            </p:stCondLst>
                            <p:childTnLst>
                              <p:par>
                                <p:cTn id="974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34 -0.00023 L 0.36784 0.00232 " pathEditMode="relative" rAng="0" ptsTypes="AA">
                                      <p:cBhvr>
                                        <p:cTn id="97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6" fill="hold">
                      <p:stCondLst>
                        <p:cond delay="indefinite"/>
                      </p:stCondLst>
                      <p:childTnLst>
                        <p:par>
                          <p:cTn id="977" fill="hold">
                            <p:stCondLst>
                              <p:cond delay="0"/>
                            </p:stCondLst>
                            <p:childTnLst>
                              <p:par>
                                <p:cTn id="978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784 0.00232 L 0.40091 0.00232 " pathEditMode="relative" rAng="0" ptsTypes="AA">
                                      <p:cBhvr>
                                        <p:cTn id="97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0" fill="hold">
                      <p:stCondLst>
                        <p:cond delay="indefinite"/>
                      </p:stCondLst>
                      <p:childTnLst>
                        <p:par>
                          <p:cTn id="981" fill="hold">
                            <p:stCondLst>
                              <p:cond delay="0"/>
                            </p:stCondLst>
                            <p:childTnLst>
                              <p:par>
                                <p:cTn id="982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091 0.00232 L 0.43659 0.00232 " pathEditMode="relative" rAng="0" ptsTypes="AA">
                                      <p:cBhvr>
                                        <p:cTn id="98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4" fill="hold">
                      <p:stCondLst>
                        <p:cond delay="indefinite"/>
                      </p:stCondLst>
                      <p:childTnLst>
                        <p:par>
                          <p:cTn id="985" fill="hold">
                            <p:stCondLst>
                              <p:cond delay="0"/>
                            </p:stCondLst>
                            <p:childTnLst>
                              <p:par>
                                <p:cTn id="986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659 0.00232 L 0.47409 0.00232 " pathEditMode="relative" rAng="0" ptsTypes="AA">
                                      <p:cBhvr>
                                        <p:cTn id="98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8" fill="hold">
                      <p:stCondLst>
                        <p:cond delay="indefinite"/>
                      </p:stCondLst>
                      <p:childTnLst>
                        <p:par>
                          <p:cTn id="989" fill="hold">
                            <p:stCondLst>
                              <p:cond delay="0"/>
                            </p:stCondLst>
                            <p:childTnLst>
                              <p:par>
                                <p:cTn id="990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409 0.00232 L 0.51159 0.00232 " pathEditMode="relative" rAng="0" ptsTypes="AA">
                                      <p:cBhvr>
                                        <p:cTn id="99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2" fill="hold">
                      <p:stCondLst>
                        <p:cond delay="indefinite"/>
                      </p:stCondLst>
                      <p:childTnLst>
                        <p:par>
                          <p:cTn id="993" fill="hold">
                            <p:stCondLst>
                              <p:cond delay="0"/>
                            </p:stCondLst>
                            <p:childTnLst>
                              <p:par>
                                <p:cTn id="994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159 0.00232 L 0.51419 -0.07546 " pathEditMode="relative" rAng="0" ptsTypes="AA">
                                      <p:cBhvr>
                                        <p:cTn id="99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6" fill="hold">
                      <p:stCondLst>
                        <p:cond delay="indefinite"/>
                      </p:stCondLst>
                      <p:childTnLst>
                        <p:par>
                          <p:cTn id="997" fill="hold">
                            <p:stCondLst>
                              <p:cond delay="0"/>
                            </p:stCondLst>
                            <p:childTnLst>
                              <p:par>
                                <p:cTn id="998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419 -0.07546 L 0.51315 -0.14976 " pathEditMode="relative" rAng="0" ptsTypes="AA">
                                      <p:cBhvr>
                                        <p:cTn id="99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00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9" fill="hold">
                      <p:stCondLst>
                        <p:cond delay="0"/>
                      </p:stCondLst>
                      <p:childTnLst>
                        <p:par>
                          <p:cTn id="1010" fill="hold">
                            <p:stCondLst>
                              <p:cond delay="0"/>
                            </p:stCondLst>
                            <p:childTnLst>
                              <p:par>
                                <p:cTn id="101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0.03906 -0.00162 " pathEditMode="relative" rAng="0" ptsTypes="AA">
                                      <p:cBhvr>
                                        <p:cTn id="10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-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3" fill="hold">
                      <p:stCondLst>
                        <p:cond delay="indefinite"/>
                      </p:stCondLst>
                      <p:childTnLst>
                        <p:par>
                          <p:cTn id="1014" fill="hold">
                            <p:stCondLst>
                              <p:cond delay="0"/>
                            </p:stCondLst>
                            <p:childTnLst>
                              <p:par>
                                <p:cTn id="101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06 -0.00162 L -0.07031 -0.00162 " pathEditMode="relative" rAng="0" ptsTypes="AA">
                                      <p:cBhvr>
                                        <p:cTn id="10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7" fill="hold">
                      <p:stCondLst>
                        <p:cond delay="indefinite"/>
                      </p:stCondLst>
                      <p:childTnLst>
                        <p:par>
                          <p:cTn id="1018" fill="hold">
                            <p:stCondLst>
                              <p:cond delay="0"/>
                            </p:stCondLst>
                            <p:childTnLst>
                              <p:par>
                                <p:cTn id="101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31 -0.00162 L -0.10781 -0.00162 " pathEditMode="relative" rAng="0" ptsTypes="AA">
                                      <p:cBhvr>
                                        <p:cTn id="10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1" fill="hold">
                      <p:stCondLst>
                        <p:cond delay="indefinite"/>
                      </p:stCondLst>
                      <p:childTnLst>
                        <p:par>
                          <p:cTn id="1022" fill="hold">
                            <p:stCondLst>
                              <p:cond delay="0"/>
                            </p:stCondLst>
                            <p:childTnLst>
                              <p:par>
                                <p:cTn id="102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81 -0.00162 L -0.14232 -0.00162 " pathEditMode="relative" rAng="0" ptsTypes="AA">
                                      <p:cBhvr>
                                        <p:cTn id="10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5" fill="hold">
                      <p:stCondLst>
                        <p:cond delay="indefinite"/>
                      </p:stCondLst>
                      <p:childTnLst>
                        <p:par>
                          <p:cTn id="1026" fill="hold">
                            <p:stCondLst>
                              <p:cond delay="0"/>
                            </p:stCondLst>
                            <p:childTnLst>
                              <p:par>
                                <p:cTn id="102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232 -0.00162 L -0.18281 -0.00162 " pathEditMode="relative" rAng="0" ptsTypes="AA">
                                      <p:cBhvr>
                                        <p:cTn id="10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9" fill="hold">
                      <p:stCondLst>
                        <p:cond delay="indefinite"/>
                      </p:stCondLst>
                      <p:childTnLst>
                        <p:par>
                          <p:cTn id="1030" fill="hold">
                            <p:stCondLst>
                              <p:cond delay="0"/>
                            </p:stCondLst>
                            <p:childTnLst>
                              <p:par>
                                <p:cTn id="103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281 -0.00162 L -0.21641 -0.07083 " pathEditMode="relative" rAng="0" ptsTypes="AA">
                                      <p:cBhvr>
                                        <p:cTn id="10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5" y="-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3" fill="hold">
                      <p:stCondLst>
                        <p:cond delay="indefinite"/>
                      </p:stCondLst>
                      <p:childTnLst>
                        <p:par>
                          <p:cTn id="1034" fill="hold">
                            <p:stCondLst>
                              <p:cond delay="0"/>
                            </p:stCondLst>
                            <p:childTnLst>
                              <p:par>
                                <p:cTn id="103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64 -0.07083 L -0.21406 -0.13496 " pathEditMode="relative" rAng="0" ptsTypes="AA">
                                      <p:cBhvr>
                                        <p:cTn id="10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7" fill="hold">
                      <p:stCondLst>
                        <p:cond delay="indefinite"/>
                      </p:stCondLst>
                      <p:childTnLst>
                        <p:par>
                          <p:cTn id="1038" fill="hold">
                            <p:stCondLst>
                              <p:cond delay="0"/>
                            </p:stCondLst>
                            <p:childTnLst>
                              <p:par>
                                <p:cTn id="103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406 -0.13495 L -0.21407 -0.19051 " pathEditMode="relative" rAng="0" ptsTypes="AA">
                                      <p:cBhvr>
                                        <p:cTn id="10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1" fill="hold">
                      <p:stCondLst>
                        <p:cond delay="indefinite"/>
                      </p:stCondLst>
                      <p:childTnLst>
                        <p:par>
                          <p:cTn id="1042" fill="hold">
                            <p:stCondLst>
                              <p:cond delay="0"/>
                            </p:stCondLst>
                            <p:childTnLst>
                              <p:par>
                                <p:cTn id="104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406 -0.19051 L -0.21406 -0.24607 " pathEditMode="relative" rAng="0" ptsTypes="AA">
                                      <p:cBhvr>
                                        <p:cTn id="10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5" fill="hold">
                      <p:stCondLst>
                        <p:cond delay="indefinite"/>
                      </p:stCondLst>
                      <p:childTnLst>
                        <p:par>
                          <p:cTn id="1046" fill="hold">
                            <p:stCondLst>
                              <p:cond delay="0"/>
                            </p:stCondLst>
                            <p:childTnLst>
                              <p:par>
                                <p:cTn id="104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406 -0.24606 L -0.21406 -0.31273 " pathEditMode="relative" rAng="0" ptsTypes="AA">
                                      <p:cBhvr>
                                        <p:cTn id="10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9" fill="hold">
                      <p:stCondLst>
                        <p:cond delay="indefinite"/>
                      </p:stCondLst>
                      <p:childTnLst>
                        <p:par>
                          <p:cTn id="1050" fill="hold">
                            <p:stCondLst>
                              <p:cond delay="0"/>
                            </p:stCondLst>
                            <p:childTnLst>
                              <p:par>
                                <p:cTn id="105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406 -0.31273 L -0.21355 -0.37824 " pathEditMode="relative" rAng="0" ptsTypes="AA">
                                      <p:cBhvr>
                                        <p:cTn id="105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32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3" fill="hold">
                      <p:stCondLst>
                        <p:cond delay="indefinite"/>
                      </p:stCondLst>
                      <p:childTnLst>
                        <p:par>
                          <p:cTn id="1054" fill="hold">
                            <p:stCondLst>
                              <p:cond delay="0"/>
                            </p:stCondLst>
                            <p:childTnLst>
                              <p:par>
                                <p:cTn id="105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354 -0.37824 L -0.25781 -0.37916 " pathEditMode="relative" rAng="0" ptsTypes="AA">
                                      <p:cBhvr>
                                        <p:cTn id="105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7" fill="hold">
                            <p:stCondLst>
                              <p:cond delay="500"/>
                            </p:stCondLst>
                            <p:childTnLst>
                              <p:par>
                                <p:cTn id="1058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781 -0.37916 L -0.26146 -0.00162 " pathEditMode="relative" rAng="0" ptsTypes="AA">
                                      <p:cBhvr>
                                        <p:cTn id="105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chien-tha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audio>
              <p:cMediaNode vol="80000">
                <p:cTn id="107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BC2C52-B8ED-4182-8514-70147A1B24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736" y="0"/>
            <a:ext cx="13371472" cy="6858000"/>
          </a:xfrm>
          <a:prstGeom prst="rect">
            <a:avLst/>
          </a:prstGeom>
        </p:spPr>
      </p:pic>
      <p:pic>
        <p:nvPicPr>
          <p:cNvPr id="2054" name="Picture 6" descr="green bling Sticker by Douglas Schatz">
            <a:extLst>
              <a:ext uri="{FF2B5EF4-FFF2-40B4-BE49-F238E27FC236}">
                <a16:creationId xmlns:a16="http://schemas.microsoft.com/office/drawing/2014/main" id="{DAE5776F-8CED-48EC-8A2B-541C33D21E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644" y="0"/>
            <a:ext cx="3066238" cy="306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green bling Sticker by Douglas Schatz">
            <a:extLst>
              <a:ext uri="{FF2B5EF4-FFF2-40B4-BE49-F238E27FC236}">
                <a16:creationId xmlns:a16="http://schemas.microsoft.com/office/drawing/2014/main" id="{BFC1D929-5401-49A2-B68D-4E4945DE01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845" y="0"/>
            <a:ext cx="3066238" cy="306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green bling Sticker by Douglas Schatz">
            <a:extLst>
              <a:ext uri="{FF2B5EF4-FFF2-40B4-BE49-F238E27FC236}">
                <a16:creationId xmlns:a16="http://schemas.microsoft.com/office/drawing/2014/main" id="{EE8FFC42-3A41-4DE6-BF39-E866AC9B59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446" y="0"/>
            <a:ext cx="3066238" cy="306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green bling Sticker by Douglas Schatz">
            <a:extLst>
              <a:ext uri="{FF2B5EF4-FFF2-40B4-BE49-F238E27FC236}">
                <a16:creationId xmlns:a16="http://schemas.microsoft.com/office/drawing/2014/main" id="{1895578E-2972-404C-BE04-E01407968C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553" y="0"/>
            <a:ext cx="3066238" cy="306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Am-thanh-mo-chiec-hop-than-ki-www_tiengdong_com">
            <a:hlinkClick r:id="" action="ppaction://media"/>
            <a:extLst>
              <a:ext uri="{FF2B5EF4-FFF2-40B4-BE49-F238E27FC236}">
                <a16:creationId xmlns:a16="http://schemas.microsoft.com/office/drawing/2014/main" id="{F26DEB6A-FFE4-4EC1-ACA4-585BA812A6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692400" y="-1981200"/>
            <a:ext cx="406400" cy="406400"/>
          </a:xfrm>
          <a:prstGeom prst="rect">
            <a:avLst/>
          </a:prstGeom>
        </p:spPr>
      </p:pic>
      <p:pic>
        <p:nvPicPr>
          <p:cNvPr id="20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66B61982-AC40-4379-8018-BDE6F6A02E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8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405733" y="2863038"/>
            <a:ext cx="406400" cy="406400"/>
          </a:xfrm>
          <a:prstGeom prst="rect">
            <a:avLst/>
          </a:prstGeom>
        </p:spPr>
      </p:pic>
      <p:pic>
        <p:nvPicPr>
          <p:cNvPr id="21" name="Y2meta.app - Children's Music — Happy Upbeat Music (Instrumental Music For Kids) (320 kbps)">
            <a:hlinkClick r:id="" action="ppaction://media"/>
            <a:extLst>
              <a:ext uri="{FF2B5EF4-FFF2-40B4-BE49-F238E27FC236}">
                <a16:creationId xmlns:a16="http://schemas.microsoft.com/office/drawing/2014/main" id="{DB9A0260-F4E0-40FC-86C7-6C257D9347A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>
                  <p14:fade in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539333" y="1110438"/>
            <a:ext cx="690880" cy="6908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EFFBF1-5486-494A-BB33-8CD50936A6CE}"/>
              </a:ext>
            </a:extLst>
          </p:cNvPr>
          <p:cNvSpPr txBox="1"/>
          <p:nvPr/>
        </p:nvSpPr>
        <p:spPr>
          <a:xfrm>
            <a:off x="-1899325" y="400032"/>
            <a:ext cx="15990651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BottomRight"/>
              <a:lightRig rig="threePt" dir="t"/>
            </a:scene3d>
            <a:sp3d z="139700" extrusionH="387350" contourW="12700">
              <a:bevelT w="38100" h="38100"/>
              <a:bevelB w="38100" h="38100"/>
              <a:extrusionClr>
                <a:srgbClr val="891911"/>
              </a:extrusionClr>
              <a:contourClr>
                <a:srgbClr val="EF8F39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180" normalizeH="0" baseline="0" noProof="0">
                <a:ln>
                  <a:solidFill>
                    <a:prstClr val="black"/>
                  </a:solidFill>
                </a:ln>
                <a:gradFill>
                  <a:gsLst>
                    <a:gs pos="0">
                      <a:srgbClr val="FEF627"/>
                    </a:gs>
                    <a:gs pos="75000">
                      <a:srgbClr val="F0851B"/>
                    </a:gs>
                  </a:gsLst>
                  <a:lin ang="5400000" scaled="1"/>
                </a:gra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uLnTx/>
                <a:uFillTx/>
                <a:latin typeface="Alfa Slab One" panose="00000500000000000000" pitchFamily="2" charset="0"/>
                <a:ea typeface="+mn-ea"/>
                <a:cs typeface="+mn-cs"/>
              </a:rPr>
              <a:t>CHÚC</a:t>
            </a:r>
            <a:r>
              <a:rPr kumimoji="0" lang="en-US" sz="7200" b="0" i="0" u="none" strike="noStrike" kern="1200" cap="none" spc="180" normalizeH="0" noProof="0">
                <a:ln>
                  <a:solidFill>
                    <a:prstClr val="black"/>
                  </a:solidFill>
                </a:ln>
                <a:gradFill>
                  <a:gsLst>
                    <a:gs pos="0">
                      <a:srgbClr val="FEF627"/>
                    </a:gs>
                    <a:gs pos="75000">
                      <a:srgbClr val="F0851B"/>
                    </a:gs>
                  </a:gsLst>
                  <a:lin ang="5400000" scaled="1"/>
                </a:gradFill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uLnTx/>
                <a:uFillTx/>
                <a:latin typeface="Alfa Slab One" panose="00000500000000000000" pitchFamily="2" charset="0"/>
                <a:ea typeface="+mn-ea"/>
                <a:cs typeface="+mn-cs"/>
              </a:rPr>
              <a:t> MỪNG CÁC BẠN</a:t>
            </a:r>
            <a:endParaRPr kumimoji="0" lang="en-US" sz="7200" b="0" i="0" u="none" strike="noStrike" kern="1200" cap="none" spc="180" normalizeH="0" baseline="0" noProof="0" dirty="0">
              <a:ln>
                <a:solidFill>
                  <a:prstClr val="black"/>
                </a:solidFill>
              </a:ln>
              <a:gradFill>
                <a:gsLst>
                  <a:gs pos="0">
                    <a:srgbClr val="FEF627"/>
                  </a:gs>
                  <a:gs pos="75000">
                    <a:srgbClr val="F0851B"/>
                  </a:gs>
                </a:gsLst>
                <a:lin ang="5400000" scaled="1"/>
              </a:gradFill>
              <a:effectLst>
                <a:outerShdw blurRad="50800" dist="50800" dir="5400000" algn="ctr" rotWithShape="0">
                  <a:srgbClr val="000000">
                    <a:alpha val="96000"/>
                  </a:srgbClr>
                </a:outerShdw>
              </a:effectLst>
              <a:uLnTx/>
              <a:uFillTx/>
              <a:latin typeface="Alfa Slab One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2488752-63EC-41A8-93AA-978A3D632FA9}"/>
              </a:ext>
            </a:extLst>
          </p:cNvPr>
          <p:cNvGrpSpPr/>
          <p:nvPr/>
        </p:nvGrpSpPr>
        <p:grpSpPr>
          <a:xfrm>
            <a:off x="3979181" y="2000393"/>
            <a:ext cx="3998176" cy="4509564"/>
            <a:chOff x="4002825" y="2119836"/>
            <a:chExt cx="3998176" cy="4509564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30CFED5-6B44-4FE1-B110-D7B690A2C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002825" y="2119836"/>
              <a:ext cx="3998176" cy="4509564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285401C1-D18C-4BED-87A1-477FE3B07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378085">
              <a:off x="5707450" y="5233534"/>
              <a:ext cx="1503023" cy="1056473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02958A3D-E957-4E77-8D3E-F656D520C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rot="20243623">
              <a:off x="5101361" y="4285105"/>
              <a:ext cx="750136" cy="1367336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E041CFBC-AD01-46FA-AC43-E443E12C0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6767511" y="4445590"/>
              <a:ext cx="854736" cy="80445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D99B184-9E61-4331-8563-106324D328C6}"/>
                </a:ext>
              </a:extLst>
            </p:cNvPr>
            <p:cNvSpPr txBox="1"/>
            <p:nvPr/>
          </p:nvSpPr>
          <p:spPr>
            <a:xfrm>
              <a:off x="5078189" y="2519599"/>
              <a:ext cx="24987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#9Slide03 AmpleSoft Bold" panose="02000000000000000000" pitchFamily="2" charset="0"/>
                  <a:cs typeface="#9Slide03 SVNCintra" pitchFamily="2" charset="0"/>
                </a:rPr>
                <a:t>GIÚP BÉ </a:t>
              </a:r>
            </a:p>
            <a:p>
              <a:pPr algn="ctr"/>
              <a:r>
                <a:rPr lang="en-US" sz="3200">
                  <a:solidFill>
                    <a:schemeClr val="bg1"/>
                  </a:solidFill>
                  <a:latin typeface="#9Slide03 AmpleSoft Bold" panose="02000000000000000000" pitchFamily="2" charset="0"/>
                  <a:cs typeface="#9Slide03 SVNCintra" pitchFamily="2" charset="0"/>
                </a:rPr>
                <a:t>HỌC </a:t>
              </a:r>
            </a:p>
            <a:p>
              <a:pPr algn="ctr"/>
              <a:r>
                <a:rPr lang="en-US" sz="3200">
                  <a:solidFill>
                    <a:schemeClr val="bg1"/>
                  </a:solidFill>
                  <a:latin typeface="#9Slide03 AmpleSoft Bold" panose="02000000000000000000" pitchFamily="2" charset="0"/>
                  <a:cs typeface="#9Slide03 SVNCintra" pitchFamily="2" charset="0"/>
                </a:rPr>
                <a:t>GIAO THÔNG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381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23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20408" numSld="999" showWhenStopped="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308</TotalTime>
  <Words>114</Words>
  <Application>Microsoft Office PowerPoint</Application>
  <PresentationFormat>Widescreen</PresentationFormat>
  <Paragraphs>19</Paragraphs>
  <Slides>5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9" baseType="lpstr">
      <vt:lpstr>Alfa Slab One</vt:lpstr>
      <vt:lpstr>#9Slide03 AmpleSoft Bold</vt:lpstr>
      <vt:lpstr>#9Slide03 Ample</vt:lpstr>
      <vt:lpstr>Tahoma</vt:lpstr>
      <vt:lpstr>Calibri</vt:lpstr>
      <vt:lpstr>Arial</vt:lpstr>
      <vt:lpstr>#9Slide02 Noi dung dai</vt:lpstr>
      <vt:lpstr>Times New Roman</vt:lpstr>
      <vt:lpstr>Coiny</vt:lpstr>
      <vt:lpstr>Calibri Light</vt:lpstr>
      <vt:lpstr>#9Slide02 Tieu de dai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cp:keywords>9Slide</cp:keywords>
  <dc:description>9Slide.vn</dc:description>
  <cp:lastModifiedBy>Administrator</cp:lastModifiedBy>
  <cp:revision>12</cp:revision>
  <dcterms:created xsi:type="dcterms:W3CDTF">2024-02-20T22:00:01Z</dcterms:created>
  <dcterms:modified xsi:type="dcterms:W3CDTF">2024-02-26T23:31:06Z</dcterms:modified>
  <cp:category>9Slide.vn</cp:category>
  <cp:contentStatus>9Slide</cp:contentStatus>
</cp:coreProperties>
</file>