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3" r:id="rId4"/>
    <p:sldId id="262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pPr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6.jpeg"/><Relationship Id="rId18" Type="http://schemas.openxmlformats.org/officeDocument/2006/relationships/image" Target="../media/image1.jpe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5.jpeg"/><Relationship Id="rId17" Type="http://schemas.openxmlformats.org/officeDocument/2006/relationships/image" Target="../media/image3.png"/><Relationship Id="rId2" Type="http://schemas.openxmlformats.org/officeDocument/2006/relationships/audio" Target="../media/media3.m4a"/><Relationship Id="rId16" Type="http://schemas.openxmlformats.org/officeDocument/2006/relationships/image" Target="../media/image9.jpe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5" Type="http://schemas.openxmlformats.org/officeDocument/2006/relationships/image" Target="../media/image8.jpeg"/><Relationship Id="rId10" Type="http://schemas.microsoft.com/office/2007/relationships/media" Target="../media/media7.wav"/><Relationship Id="rId19" Type="http://schemas.openxmlformats.org/officeDocument/2006/relationships/image" Target="../media/image10.png"/><Relationship Id="rId4" Type="http://schemas.openxmlformats.org/officeDocument/2006/relationships/audio" Target="../media/media4.m4a"/><Relationship Id="rId9" Type="http://schemas.openxmlformats.org/officeDocument/2006/relationships/audio" Target="NULL" TargetMode="Externa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3.jpeg"/><Relationship Id="rId3" Type="http://schemas.microsoft.com/office/2007/relationships/media" Target="../media/media3.m4a"/><Relationship Id="rId21" Type="http://schemas.microsoft.com/office/2007/relationships/hdphoto" Target="../media/hdphoto2.wdp"/><Relationship Id="rId7" Type="http://schemas.microsoft.com/office/2007/relationships/media" Target="../media/media8.m4a"/><Relationship Id="rId12" Type="http://schemas.microsoft.com/office/2007/relationships/media" Target="../media/media9.wav"/><Relationship Id="rId17" Type="http://schemas.openxmlformats.org/officeDocument/2006/relationships/image" Target="../media/image12.jpeg"/><Relationship Id="rId2" Type="http://schemas.openxmlformats.org/officeDocument/2006/relationships/audio" Target="../media/media6.m4a"/><Relationship Id="rId16" Type="http://schemas.openxmlformats.org/officeDocument/2006/relationships/image" Target="../media/image11.jpeg"/><Relationship Id="rId20" Type="http://schemas.openxmlformats.org/officeDocument/2006/relationships/image" Target="../media/image14.png"/><Relationship Id="rId1" Type="http://schemas.microsoft.com/office/2007/relationships/media" Target="../media/media6.m4a"/><Relationship Id="rId6" Type="http://schemas.openxmlformats.org/officeDocument/2006/relationships/audio" Target="../media/media5.m4a"/><Relationship Id="rId11" Type="http://schemas.openxmlformats.org/officeDocument/2006/relationships/audio" Target="NULL" TargetMode="External"/><Relationship Id="rId5" Type="http://schemas.microsoft.com/office/2007/relationships/media" Target="../media/media5.m4a"/><Relationship Id="rId15" Type="http://schemas.openxmlformats.org/officeDocument/2006/relationships/image" Target="../media/image9.jpeg"/><Relationship Id="rId23" Type="http://schemas.openxmlformats.org/officeDocument/2006/relationships/image" Target="../media/image16.png"/><Relationship Id="rId10" Type="http://schemas.openxmlformats.org/officeDocument/2006/relationships/audio" Target="../media/media1.mp3"/><Relationship Id="rId19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microsoft.com/office/2007/relationships/media" Target="../media/media1.mp3"/><Relationship Id="rId14" Type="http://schemas.openxmlformats.org/officeDocument/2006/relationships/audio" Target="../media/audio1.wav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13.jpeg"/><Relationship Id="rId3" Type="http://schemas.microsoft.com/office/2007/relationships/media" Target="../media/media10.m4a"/><Relationship Id="rId7" Type="http://schemas.microsoft.com/office/2007/relationships/media" Target="../media/media1.mp3"/><Relationship Id="rId12" Type="http://schemas.openxmlformats.org/officeDocument/2006/relationships/image" Target="../media/image1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7.xml"/><Relationship Id="rId5" Type="http://schemas.microsoft.com/office/2007/relationships/media" Target="../media/media3.m4a"/><Relationship Id="rId15" Type="http://schemas.openxmlformats.org/officeDocument/2006/relationships/image" Target="../media/image10.png"/><Relationship Id="rId10" Type="http://schemas.microsoft.com/office/2007/relationships/media" Target="../media/media7.wav"/><Relationship Id="rId4" Type="http://schemas.openxmlformats.org/officeDocument/2006/relationships/audio" Target="../media/media10.m4a"/><Relationship Id="rId9" Type="http://schemas.openxmlformats.org/officeDocument/2006/relationships/audio" Target="NULL" TargetMode="Externa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.png"/><Relationship Id="rId3" Type="http://schemas.microsoft.com/office/2007/relationships/media" Target="../media/media5.m4a"/><Relationship Id="rId21" Type="http://schemas.openxmlformats.org/officeDocument/2006/relationships/image" Target="../media/image16.png"/><Relationship Id="rId7" Type="http://schemas.microsoft.com/office/2007/relationships/media" Target="../media/media3.m4a"/><Relationship Id="rId12" Type="http://schemas.microsoft.com/office/2007/relationships/media" Target="../media/media9.wav"/><Relationship Id="rId17" Type="http://schemas.openxmlformats.org/officeDocument/2006/relationships/image" Target="../media/image18.jpeg"/><Relationship Id="rId2" Type="http://schemas.openxmlformats.org/officeDocument/2006/relationships/audio" Target="../media/media8.m4a"/><Relationship Id="rId16" Type="http://schemas.microsoft.com/office/2007/relationships/hdphoto" Target="../media/hdphoto2.wdp"/><Relationship Id="rId20" Type="http://schemas.openxmlformats.org/officeDocument/2006/relationships/image" Target="../media/image20.pn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audio" Target="NULL" TargetMode="External"/><Relationship Id="rId5" Type="http://schemas.microsoft.com/office/2007/relationships/media" Target="../media/media10.m4a"/><Relationship Id="rId15" Type="http://schemas.openxmlformats.org/officeDocument/2006/relationships/image" Target="../media/image14.png"/><Relationship Id="rId10" Type="http://schemas.openxmlformats.org/officeDocument/2006/relationships/audio" Target="../media/media11.mp3"/><Relationship Id="rId19" Type="http://schemas.openxmlformats.org/officeDocument/2006/relationships/image" Target="../media/image19.png"/><Relationship Id="rId4" Type="http://schemas.openxmlformats.org/officeDocument/2006/relationships/audio" Target="../media/media5.m4a"/><Relationship Id="rId9" Type="http://schemas.microsoft.com/office/2007/relationships/media" Target="../media/media11.mp3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0.png"/><Relationship Id="rId3" Type="http://schemas.microsoft.com/office/2007/relationships/media" Target="../media/media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3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13.wav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0" Type="http://schemas.openxmlformats.org/officeDocument/2006/relationships/image" Target="../media/image22.gif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917" y="1206955"/>
            <a:ext cx="8923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BÉ CHỌN HÀNH VI ĐÚNG SAI </a:t>
            </a:r>
          </a:p>
          <a:p>
            <a:pPr algn="ctr"/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KHI THAM GIA GIAO THÔNG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34871" y="3419634"/>
            <a:ext cx="3841784" cy="3599730"/>
            <a:chOff x="7654145" y="24533"/>
            <a:chExt cx="4028238" cy="393679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1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1303" y="323804"/>
              <a:ext cx="2955432" cy="316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7654145" y="24533"/>
              <a:ext cx="4028238" cy="39367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8" name="Bản-ghi-Mới-5_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5" end="926.4166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511874" y="3419634"/>
            <a:ext cx="388339" cy="388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B282AB-8B47-E024-4296-0A8D1638A467}"/>
              </a:ext>
            </a:extLst>
          </p:cNvPr>
          <p:cNvSpPr/>
          <p:nvPr/>
        </p:nvSpPr>
        <p:spPr>
          <a:xfrm>
            <a:off x="3334871" y="85171"/>
            <a:ext cx="449514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UBND HUYỆN</a:t>
            </a:r>
            <a:r>
              <a:rPr kumimoji="0" lang="en-US" sz="25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MẦM ĐỒNG THÁI</a:t>
            </a:r>
            <a:endParaRPr kumimoji="0" lang="en-US" sz="2500" b="1" i="0" u="none" strike="noStrike" kern="1200" normalizeH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EC916-A336-713F-C5B4-A818FCC2B1D1}"/>
              </a:ext>
            </a:extLst>
          </p:cNvPr>
          <p:cNvSpPr/>
          <p:nvPr/>
        </p:nvSpPr>
        <p:spPr>
          <a:xfrm>
            <a:off x="4596520" y="6380946"/>
            <a:ext cx="16289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1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sz="2500" i="1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2500" i="1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endParaRPr kumimoji="0" lang="en-US" sz="2500" i="1" u="none" strike="noStrike" kern="1200" normalizeH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4" y="48459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0545" y="131817"/>
            <a:ext cx="7433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307187" y="4390321"/>
            <a:ext cx="2064484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684" y="4372810"/>
            <a:ext cx="1806857" cy="21898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13442" r="8470" b="13896"/>
          <a:stretch/>
        </p:blipFill>
        <p:spPr bwMode="auto">
          <a:xfrm>
            <a:off x="2744035" y="4390321"/>
            <a:ext cx="2070565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7"/>
          <a:stretch/>
        </p:blipFill>
        <p:spPr bwMode="auto">
          <a:xfrm>
            <a:off x="5186965" y="4390320"/>
            <a:ext cx="2275353" cy="21723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-612322" y="125412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5656A-4A34-461F-910F-60EC797A21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52" y="4372811"/>
            <a:ext cx="1937383" cy="21898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94 L -0.003 -0.3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013 -0.36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00078 -0.36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0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026 -0.368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4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338 -0.359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6347" y="131817"/>
            <a:ext cx="708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endParaRPr lang="en-US" sz="3600" dirty="0"/>
          </a:p>
          <a:p>
            <a:pPr algn="ctr"/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0"/>
          <a:stretch/>
        </p:blipFill>
        <p:spPr bwMode="auto">
          <a:xfrm>
            <a:off x="2804876" y="4442022"/>
            <a:ext cx="1889162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3" y="4442022"/>
            <a:ext cx="2236331" cy="22279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6012" y="4442022"/>
            <a:ext cx="2199016" cy="2227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8" t="20458" r="379" b="61374"/>
          <a:stretch/>
        </p:blipFill>
        <p:spPr bwMode="auto">
          <a:xfrm>
            <a:off x="7481743" y="4442022"/>
            <a:ext cx="2092272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20308" r="39853" b="60582"/>
          <a:stretch/>
        </p:blipFill>
        <p:spPr bwMode="auto">
          <a:xfrm>
            <a:off x="254110" y="4442022"/>
            <a:ext cx="2290215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4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-547996" y="990268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0104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052 -0.365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0104 -0.393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104 -0.393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00221 -0.371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3501" y="131817"/>
            <a:ext cx="7513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5" y="19272"/>
            <a:ext cx="2220813" cy="18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8" r="80487"/>
          <a:stretch/>
        </p:blipFill>
        <p:spPr>
          <a:xfrm>
            <a:off x="181013" y="4451402"/>
            <a:ext cx="2199115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8" t="39500" r="140" b="41971"/>
          <a:stretch/>
        </p:blipFill>
        <p:spPr>
          <a:xfrm>
            <a:off x="7211081" y="4360645"/>
            <a:ext cx="2265145" cy="2323762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60199" r="40111" b="20462"/>
          <a:stretch/>
        </p:blipFill>
        <p:spPr>
          <a:xfrm>
            <a:off x="2663500" y="4451402"/>
            <a:ext cx="1981773" cy="22330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60319" r="80380" b="21492"/>
          <a:stretch/>
        </p:blipFill>
        <p:spPr>
          <a:xfrm>
            <a:off x="9651366" y="4498284"/>
            <a:ext cx="2358068" cy="21861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0CF74-DC00-43B5-9414-E7D6C81786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40166" r="40465" b="40476"/>
          <a:stretch/>
        </p:blipFill>
        <p:spPr>
          <a:xfrm>
            <a:off x="4820413" y="4407712"/>
            <a:ext cx="2215528" cy="2276695"/>
          </a:xfrm>
          <a:prstGeom prst="rect">
            <a:avLst/>
          </a:prstGeom>
        </p:spPr>
      </p:pic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559480" y="3954245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597366" y="1387838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559480" y="1837567"/>
            <a:ext cx="406400" cy="4064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547996" y="2953900"/>
            <a:ext cx="406400" cy="406400"/>
          </a:xfrm>
          <a:prstGeom prst="rect">
            <a:avLst/>
          </a:prstGeom>
        </p:spPr>
      </p:pic>
      <p:pic>
        <p:nvPicPr>
          <p:cNvPr id="1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559480" y="3533731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597366" y="2374069"/>
            <a:ext cx="406400" cy="406400"/>
          </a:xfrm>
          <a:prstGeom prst="rect">
            <a:avLst/>
          </a:prstGeom>
        </p:spPr>
      </p:pic>
      <p:pic>
        <p:nvPicPr>
          <p:cNvPr id="19" name="Bản-ghi-Mới_1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981" end="950.5416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613725" y="530009"/>
            <a:ext cx="47897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0156 -0.3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8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00495 -0.376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0079 -0.37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013 -0.370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0495 -0.37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0263" y="131817"/>
            <a:ext cx="77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/>
              <a:t>sai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9" y="18434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1" t="60101" r="-30" b="20033"/>
          <a:stretch/>
        </p:blipFill>
        <p:spPr bwMode="auto">
          <a:xfrm>
            <a:off x="400009" y="4593606"/>
            <a:ext cx="1938223" cy="20196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4" t="59804" r="20584" b="20582"/>
          <a:stretch/>
        </p:blipFill>
        <p:spPr bwMode="auto">
          <a:xfrm>
            <a:off x="4810887" y="4588042"/>
            <a:ext cx="2205310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60388" r="60126" b="21269"/>
          <a:stretch/>
        </p:blipFill>
        <p:spPr bwMode="auto">
          <a:xfrm>
            <a:off x="7230652" y="4588041"/>
            <a:ext cx="220918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-11" r="60191" b="80651"/>
          <a:stretch/>
        </p:blipFill>
        <p:spPr bwMode="auto">
          <a:xfrm>
            <a:off x="9657789" y="4588040"/>
            <a:ext cx="2250828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79651" r="60464" b="1498"/>
          <a:stretch/>
        </p:blipFill>
        <p:spPr bwMode="auto">
          <a:xfrm>
            <a:off x="2552687" y="4588042"/>
            <a:ext cx="2043745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716497" y="-566018"/>
            <a:ext cx="609600" cy="609600"/>
          </a:xfrm>
          <a:prstGeom prst="rect">
            <a:avLst/>
          </a:prstGeom>
        </p:spPr>
      </p:pic>
      <p:pic>
        <p:nvPicPr>
          <p:cNvPr id="18" name="Bản-ghi-Mới-2-_1_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772" end="709.2916"/>
                </p14:media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789812" y="1295699"/>
            <a:ext cx="522514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338 -0.3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339 -0.38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0339 -0.3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38 -0.38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5" y="-225083"/>
            <a:ext cx="7800975" cy="3133165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855234" y="5734595"/>
            <a:ext cx="953588" cy="940525"/>
          </a:xfrm>
          <a:prstGeom prst="actionButtonHome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44" y="3021786"/>
            <a:ext cx="4461995" cy="3617834"/>
          </a:xfrm>
          <a:prstGeom prst="rect">
            <a:avLst/>
          </a:prstGeom>
        </p:spPr>
      </p:pic>
      <p:pic>
        <p:nvPicPr>
          <p:cNvPr id="9" name="Bản-ghi-Mới-3_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711" end="1031.7916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-609600" y="2603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101</Words>
  <Application>Microsoft Office PowerPoint</Application>
  <PresentationFormat>Widescreen</PresentationFormat>
  <Paragraphs>15</Paragraphs>
  <Slides>6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Administrator</cp:lastModifiedBy>
  <cp:revision>104</cp:revision>
  <dcterms:created xsi:type="dcterms:W3CDTF">2023-02-10T01:34:50Z</dcterms:created>
  <dcterms:modified xsi:type="dcterms:W3CDTF">2024-02-26T23:45:57Z</dcterms:modified>
</cp:coreProperties>
</file>