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39" d="100"/>
          <a:sy n="39" d="100"/>
        </p:scale>
        <p:origin x="10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095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2"/>
          <p:cNvSpPr/>
          <p:nvPr/>
        </p:nvSpPr>
        <p:spPr>
          <a:xfrm>
            <a:off x="-36095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263598"/>
              </p:ext>
            </p:extLst>
          </p:nvPr>
        </p:nvGraphicFramePr>
        <p:xfrm>
          <a:off x="533400" y="3314700"/>
          <a:ext cx="17449800" cy="5950462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32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(7/10/2024)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thẩm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mỹ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Vẽ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cúc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áo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marL="457200" indent="-45720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(8/10/2024)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thức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biết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tay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–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tay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(9/10/2024)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thể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chất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Bò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theo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hướng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thẳng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(10/10/2024)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TC_KNXH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Ngày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sinh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nhật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của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bé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(11/10/2024)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Phát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triển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ngôn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ngữ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Truyện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: Tay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phải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tay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trái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476500" y="181145"/>
            <a:ext cx="13563600" cy="295241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 THÂN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4500"/>
              </a:lnSpc>
            </a:pPr>
            <a:r>
              <a:rPr lang="vi-V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Nhung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8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119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19</cp:revision>
  <dcterms:created xsi:type="dcterms:W3CDTF">2006-08-16T00:00:00Z</dcterms:created>
  <dcterms:modified xsi:type="dcterms:W3CDTF">2024-10-03T01:53:51Z</dcterms:modified>
  <dc:identifier>DAGEnc4rUew</dc:identifier>
</cp:coreProperties>
</file>