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39" d="100"/>
          <a:sy n="39" d="100"/>
        </p:scale>
        <p:origin x="10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A3F98-F544-4C72-B940-E14EE19FA2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6822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Nặn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bánh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23/10/2024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Minh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dũng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24/10/2024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TC-KNXH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25/10/2024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hứng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chỗ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133600" y="266700"/>
            <a:ext cx="13792200" cy="248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 THÂN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 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16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1981200" y="403417"/>
            <a:ext cx="13487400" cy="248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D0098FDD-F1AC-FD6A-E957-2A841533E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20817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75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8/4/2024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Xé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9/4/2024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10/4/2024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bục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11/4/2024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mây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12/4/2024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07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52696"/>
              </p:ext>
            </p:extLst>
          </p:nvPr>
        </p:nvGraphicFramePr>
        <p:xfrm>
          <a:off x="533400" y="3314700"/>
          <a:ext cx="17449800" cy="643693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15/4/2024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TC - KNXH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hè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16/4/2024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Tia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nắng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17/4/2024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hẹp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18/4/2024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giỗ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19/4/2024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KNAN: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Nắng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sớm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VĐMH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CE2D49-CF88-1116-2038-30DDD6D1A665}"/>
              </a:ext>
            </a:extLst>
          </p:cNvPr>
          <p:cNvSpPr/>
          <p:nvPr/>
        </p:nvSpPr>
        <p:spPr>
          <a:xfrm>
            <a:off x="1981200" y="403417"/>
            <a:ext cx="13487400" cy="248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7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5910"/>
              </p:ext>
            </p:extLst>
          </p:nvPr>
        </p:nvGraphicFramePr>
        <p:xfrm>
          <a:off x="533400" y="3314700"/>
          <a:ext cx="17449800" cy="595046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8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(22/4/2024)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mĩ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7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(23/4/2024)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thức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Bé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tìm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hiểu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về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rác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thải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(24/4/2024)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fr-FR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fr-FR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fr-FR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fr-FR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thể</a:t>
                      </a:r>
                      <a:r>
                        <a:rPr lang="fr-FR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fr-FR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Bật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xa – tung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bóng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và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bắt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bóng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(25/4/2024)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Truyện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Truyện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của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thỏ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con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(26/4/2024)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mĩ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Dạy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hát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Không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xả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rác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352800" y="469685"/>
            <a:ext cx="11811000" cy="2375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2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51834"/>
              </p:ext>
            </p:extLst>
          </p:nvPr>
        </p:nvGraphicFramePr>
        <p:xfrm>
          <a:off x="383005" y="2369887"/>
          <a:ext cx="17449800" cy="7540816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5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(29/4/2024)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xa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tay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30/4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Nghỉ ngày lễ 1/5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So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TC - KNXH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(6/5/2024)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 triển ngôn ngữ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Truyện: Vương quốc rác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(7/5/2024)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 triển nhận thức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Bé bảo vệ môi trường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(8/5/2024)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 triển thể chất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Bò chui qua cổng – đập và bắt bóng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(9/5/2024)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 triển ngôn ngữ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Thơ: Tôi là thùng rác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(10/5/2024)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mĩ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thùng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(EDP)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4568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CE4872-0CF9-A0EF-EE4A-B95DB70697E3}"/>
              </a:ext>
            </a:extLst>
          </p:cNvPr>
          <p:cNvSpPr/>
          <p:nvPr/>
        </p:nvSpPr>
        <p:spPr>
          <a:xfrm>
            <a:off x="2438400" y="0"/>
            <a:ext cx="13944600" cy="2375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29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54721"/>
              </p:ext>
            </p:extLst>
          </p:nvPr>
        </p:nvGraphicFramePr>
        <p:xfrm>
          <a:off x="533400" y="3314700"/>
          <a:ext cx="17449800" cy="641788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(13/5/2024)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mĩ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Vẽ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theo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ý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thích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(14/5/2024)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 triển TCKNXH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Kính yêu Bác Hồ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(15/5/2024)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n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Thơ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Bé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tập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nói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(16/5/2024)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 triển thẩm mĩ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Dạy vận động bài: Đêm qua em mơ gặp Bác Hồ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 lời 1)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(17/5/2024)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thể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Bật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tại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chỗ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ném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xa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667000" y="479882"/>
            <a:ext cx="13563600" cy="2400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Vũ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3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96310"/>
              </p:ext>
            </p:extLst>
          </p:nvPr>
        </p:nvGraphicFramePr>
        <p:xfrm>
          <a:off x="533400" y="3314700"/>
          <a:ext cx="17449800" cy="641788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(20/5/2024)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mĩ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Nghe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hát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Hải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Phòng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quê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tôi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(21/5/2024)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 triển nhận thức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Tìm hiểu về món ăn Hải Phòng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(22/5/2024)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Thơ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Hải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Phòng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thành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phố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của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ta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(23/5/2024)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 triển thể chất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Bật về phía trước – ném xa bằng 1 tay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(24/5/2024)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mĩ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Hoạt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động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Thiết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kế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trình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làm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bánh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dẻo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667000" y="479882"/>
            <a:ext cx="13563600" cy="2400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8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952</Words>
  <Application>Microsoft Office PowerPoint</Application>
  <PresentationFormat>Custom</PresentationFormat>
  <Paragraphs>212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17</cp:revision>
  <dcterms:created xsi:type="dcterms:W3CDTF">2006-08-16T00:00:00Z</dcterms:created>
  <dcterms:modified xsi:type="dcterms:W3CDTF">2024-10-03T01:57:01Z</dcterms:modified>
  <dc:identifier>DAGEnc4rUew</dc:identifier>
</cp:coreProperties>
</file>