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3020" autoAdjust="0"/>
  </p:normalViewPr>
  <p:slideViewPr>
    <p:cSldViewPr>
      <p:cViewPr varScale="1">
        <p:scale>
          <a:sx n="42" d="100"/>
          <a:sy n="42" d="100"/>
        </p:scale>
        <p:origin x="912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16A17-D82D-4267-A6D7-1E6229CED994}" type="datetimeFigureOut">
              <a:rPr lang="en-US" smtClean="0"/>
              <a:t>25/10/2024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A3F98-F544-4C72-B940-E14EE19FA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94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3A3F98-F544-4C72-B940-E14EE19FA2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193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99081"/>
              </p:ext>
            </p:extLst>
          </p:nvPr>
        </p:nvGraphicFramePr>
        <p:xfrm>
          <a:off x="533400" y="3314700"/>
          <a:ext cx="17449800" cy="59436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6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4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780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1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3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28/10/2024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thẩm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29/10/2024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endParaRPr lang="en-US" sz="32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đình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yêu</a:t>
                      </a:r>
                      <a:endParaRPr lang="en-US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30/10/2024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Bật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phía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trước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31/10/2024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TC-KNXH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Bà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kính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r>
                        <a:rPr lang="en-US" sz="3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1/11/2024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triển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3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sớm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9191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2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Freeform 4"/>
          <p:cNvSpPr/>
          <p:nvPr/>
        </p:nvSpPr>
        <p:spPr>
          <a:xfrm rot="-1391740" flipH="1">
            <a:off x="99526" y="8288696"/>
            <a:ext cx="867748" cy="1904384"/>
          </a:xfrm>
          <a:custGeom>
            <a:avLst/>
            <a:gdLst/>
            <a:ahLst/>
            <a:cxnLst/>
            <a:rect l="l" t="t" r="r" b="b"/>
            <a:pathLst>
              <a:path w="1195264" h="2548044">
                <a:moveTo>
                  <a:pt x="1195264" y="0"/>
                </a:moveTo>
                <a:lnTo>
                  <a:pt x="0" y="0"/>
                </a:lnTo>
                <a:lnTo>
                  <a:pt x="0" y="2548044"/>
                </a:lnTo>
                <a:lnTo>
                  <a:pt x="1195264" y="2548044"/>
                </a:lnTo>
                <a:lnTo>
                  <a:pt x="1195264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</p:sp>
      <p:sp>
        <p:nvSpPr>
          <p:cNvPr id="5" name="Rectangle 4"/>
          <p:cNvSpPr/>
          <p:nvPr/>
        </p:nvSpPr>
        <p:spPr>
          <a:xfrm>
            <a:off x="2133600" y="266700"/>
            <a:ext cx="13792200" cy="2481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 KHÓA BIỂU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 đề: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 ĐÌNH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Nhánh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 Gia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đến ngày 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/2024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 thực hiện: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Nguyễn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Thu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109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Nguyễn Thị Kim Oanh</dc:creator>
  <cp:lastModifiedBy>nhungnhan269@gmail.com</cp:lastModifiedBy>
  <cp:revision>18</cp:revision>
  <dcterms:created xsi:type="dcterms:W3CDTF">2006-08-16T00:00:00Z</dcterms:created>
  <dcterms:modified xsi:type="dcterms:W3CDTF">2024-10-25T03:05:04Z</dcterms:modified>
  <dc:identifier>DAGEnc4rUew</dc:identifier>
</cp:coreProperties>
</file>