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3020" autoAdjust="0"/>
  </p:normalViewPr>
  <p:slideViewPr>
    <p:cSldViewPr>
      <p:cViewPr varScale="1">
        <p:scale>
          <a:sx n="42" d="100"/>
          <a:sy n="42" d="100"/>
        </p:scale>
        <p:origin x="912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16A17-D82D-4267-A6D7-1E6229CED994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A3F98-F544-4C72-B940-E14EE19FA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94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36095" y="0"/>
            <a:ext cx="18288000" cy="1028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2"/>
          <p:cNvSpPr/>
          <p:nvPr/>
        </p:nvSpPr>
        <p:spPr>
          <a:xfrm>
            <a:off x="-36095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985728"/>
              </p:ext>
            </p:extLst>
          </p:nvPr>
        </p:nvGraphicFramePr>
        <p:xfrm>
          <a:off x="533400" y="3314700"/>
          <a:ext cx="17449800" cy="5950462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4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4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5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3200" b="1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3200" b="1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(4/11/2024)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thẩm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mỹ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- Trang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trí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ngôi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nhà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(E4,E5)</a:t>
                      </a:r>
                    </a:p>
                    <a:p>
                      <a:pPr marL="457200" indent="-457200">
                        <a:lnSpc>
                          <a:spcPct val="150000"/>
                        </a:lnSpc>
                        <a:buFontTx/>
                        <a:buChar char="-"/>
                      </a:pP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(5/11/2024)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nhận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thức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-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Khám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ngôi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nhà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(E2,E3)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(6/11/2024)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ngôn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ngữ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-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Truyện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thỏ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con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không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vâng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lời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(7/11/2024)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thẩm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mỹ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- Nghe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hát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: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Nhà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mình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rất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vui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(8/11/2024)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thể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chất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-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Chạy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theo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đường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zic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zắc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Freeform 4"/>
          <p:cNvSpPr/>
          <p:nvPr/>
        </p:nvSpPr>
        <p:spPr>
          <a:xfrm rot="-1391740" flipH="1">
            <a:off x="99526" y="8288696"/>
            <a:ext cx="867748" cy="1904384"/>
          </a:xfrm>
          <a:custGeom>
            <a:avLst/>
            <a:gdLst/>
            <a:ahLst/>
            <a:cxnLst/>
            <a:rect l="l" t="t" r="r" b="b"/>
            <a:pathLst>
              <a:path w="1195264" h="2548044">
                <a:moveTo>
                  <a:pt x="1195264" y="0"/>
                </a:moveTo>
                <a:lnTo>
                  <a:pt x="0" y="0"/>
                </a:lnTo>
                <a:lnTo>
                  <a:pt x="0" y="2548044"/>
                </a:lnTo>
                <a:lnTo>
                  <a:pt x="1195264" y="2548044"/>
                </a:lnTo>
                <a:lnTo>
                  <a:pt x="1195264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5" name="Rectangle 4"/>
          <p:cNvSpPr/>
          <p:nvPr/>
        </p:nvSpPr>
        <p:spPr>
          <a:xfrm>
            <a:off x="2476500" y="181145"/>
            <a:ext cx="13563600" cy="295241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4500"/>
              </a:lnSpc>
            </a:pP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KHÓA BIỂU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4500"/>
              </a:lnSpc>
            </a:pP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 đề: 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 ĐÌNH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4500"/>
              </a:lnSpc>
            </a:pP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Nhánh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Steam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endParaRPr lang="en-US" sz="36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4500"/>
              </a:lnSpc>
            </a:pP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đến ngày 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08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/2024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4500"/>
              </a:lnSpc>
            </a:pP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 viên thực hiện: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Nguyễn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Nhung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881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133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Thị Kim Oanh</dc:creator>
  <cp:lastModifiedBy>nhungnhan269@gmail.com</cp:lastModifiedBy>
  <cp:revision>21</cp:revision>
  <dcterms:created xsi:type="dcterms:W3CDTF">2006-08-16T00:00:00Z</dcterms:created>
  <dcterms:modified xsi:type="dcterms:W3CDTF">2024-10-25T04:53:49Z</dcterms:modified>
  <dc:identifier>DAGEnc4rUew</dc:identifier>
</cp:coreProperties>
</file>