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42" d="100"/>
          <a:sy n="42" d="100"/>
        </p:scale>
        <p:origin x="9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85728"/>
              </p:ext>
            </p:extLst>
          </p:nvPr>
        </p:nvGraphicFramePr>
        <p:xfrm>
          <a:off x="533400" y="3314700"/>
          <a:ext cx="17449800" cy="595046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(4/11/2024)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Trang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trí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(E4,E5)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(5/11/2024)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thức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Khám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(E2,E3)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(6/11/2024)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Truyện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thỏ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con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không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vâng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lời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(7/11/2024)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Nghe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hát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mình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rất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vui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(8/11/2024)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Chạy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đường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zic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zắc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476500" y="181145"/>
            <a:ext cx="13563600" cy="29524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Steam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8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21</cp:revision>
  <dcterms:created xsi:type="dcterms:W3CDTF">2006-08-16T00:00:00Z</dcterms:created>
  <dcterms:modified xsi:type="dcterms:W3CDTF">2024-10-25T04:53:49Z</dcterms:modified>
  <dc:identifier>DAGEnc4rUew</dc:identifier>
</cp:coreProperties>
</file>