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3020" autoAdjust="0"/>
  </p:normalViewPr>
  <p:slideViewPr>
    <p:cSldViewPr>
      <p:cViewPr varScale="1">
        <p:scale>
          <a:sx n="42" d="100"/>
          <a:sy n="42" d="100"/>
        </p:scale>
        <p:origin x="91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16A17-D82D-4267-A6D7-1E6229CED994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A3F98-F544-4C72-B940-E14EE19F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9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752376"/>
              </p:ext>
            </p:extLst>
          </p:nvPr>
        </p:nvGraphicFramePr>
        <p:xfrm>
          <a:off x="533400" y="3314700"/>
          <a:ext cx="17449800" cy="59436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0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780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18/11/2024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19/11/2024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So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kích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thước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 –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quà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21/11/2024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TC-KNXH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22/11/2024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Bật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đập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bắt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2133600" y="266700"/>
            <a:ext cx="13792200" cy="2481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 ĐÌNH THÂN YÊU CỦA BÉ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Chào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mừng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Nhung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125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Oanh</dc:creator>
  <cp:lastModifiedBy>nhungnhan269@gmail.com</cp:lastModifiedBy>
  <cp:revision>18</cp:revision>
  <dcterms:created xsi:type="dcterms:W3CDTF">2006-08-16T00:00:00Z</dcterms:created>
  <dcterms:modified xsi:type="dcterms:W3CDTF">2024-10-25T05:02:45Z</dcterms:modified>
  <dc:identifier>DAGEnc4rUew</dc:identifier>
</cp:coreProperties>
</file>