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E1A1-00E5-44AC-B83F-99B0C0743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B1F7F0-9650-4257-B646-0FDF4A28D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A1B60-E444-4B35-AB89-8540F265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25E3D-093B-492B-B24C-75233CB5D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1E3B3-9400-4C71-9AB0-97CB7C221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2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47DE-BC2E-412A-B836-73856C4F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72853-3CFB-46C1-90DD-459E3D2C8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A43E7-F50B-4CA4-93BB-ECE2C7907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9D0C-A3E3-43FF-A60A-5492F15EB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95037-638A-4947-82F3-F276BACE1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1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5E1AD7-D719-45BD-91FD-1DEB94239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DBEFE-3B66-4429-93A6-4B1B26C2B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5EF09-2363-4637-991A-DA4B67B09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0A9E3-9C33-4DCF-958C-35B3707E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ECBC0-4BDF-4B04-A8DB-974295D5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9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11EB3-A9DE-408D-9C34-69BAE9C24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E7344-192F-4DBA-BC06-B2AD62FED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CAD38-1F4F-41A3-AB37-F68EB41BA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5AD43-4CDE-46A8-AABB-00FD91F9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2CFC7-4428-41C5-BF4B-A240E20F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5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10CBA-9BFD-4590-B621-13913AE7E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6B9F9-1F6F-46E4-AAC7-28039779B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3896F-A177-4655-8E1B-FF7FAB93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28B2E-5069-4930-98B5-3F91B2D2A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3A9D3-9450-492A-A3A9-27783D80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3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94B06-B082-41B7-8D1D-4425B504E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E0B35-F564-4601-A315-FB7B76813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E12B1-7A85-4AF6-A00D-C8B923407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A6B13-3552-4084-AEE5-60629C5B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4436E-2620-4A5A-8102-1D9F9762A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BD550-29AC-40EB-8F22-9E3F3A6FA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3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95B45-060C-42E4-82C2-CE19703F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D68A7-6F68-4555-8840-3658DCAA0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B192E-6410-4B6C-AF4B-B9A1FB01A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38FBBE-2D95-40BA-A68F-D74D192CC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C83CEF-F96B-4FAD-9475-1FAD93AD3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E618D-8E0A-4A70-B821-DCF70AA65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C2E602-82D9-4ED6-87E5-0D550B568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DBFA4B-3780-4F62-B90A-B448A2BC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A0A63-734F-4B5F-949C-C5518D038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A47547-90D3-46B1-BBB8-453B9083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F034BD-37C5-48B7-9CD1-BA7FC9C8B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C2B3F-BF5A-4A66-A169-CD1311A20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5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FC1371-2B1E-4539-A474-30DB491C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178AD5-F220-444D-9124-0F7EBD0B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61D13-7163-4FE2-85D0-E9514902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9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B4592-592E-4AE0-9999-B40636A9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A562D-C039-4C37-AA3A-FF682B9D3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F87B0-AE16-4108-9217-48FCB00CD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F9821-77E2-494A-879C-18499E025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29F72-D697-4EC6-99D8-15F9AE68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726F7-3A2B-4CE0-92B2-E271C61E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8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9A340-009B-4FDA-AD07-8ADBEFD02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6D9224-30DE-4B03-B96F-BFC2BEA42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67855-D128-4A03-B885-BF66633B0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4EF6D-A192-407A-A8FD-E9382A34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3CE0A-57DB-4933-BFFA-03340F03C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D9FC9-8826-473B-BFD9-E92C056B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E9685C-26B0-45D3-9233-11018391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3BB66-B217-49B8-9D48-6F4024B67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36B71-6681-4B65-8555-7E4E7BF15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4DFCF-0054-41AB-8D70-E71827B95957}" type="datetimeFigureOut">
              <a:rPr lang="en-US" smtClean="0"/>
              <a:t>21/11/2024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3C026-BD25-45EB-891D-AA11FB6792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C9014-C6C4-4946-B73A-6C9AEB4CF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EBE59-AFC2-45B3-8267-844C021C4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0DE5A-5775-4999-BDD0-F5CAE6A70B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7A2AC-F394-48A0-BBCA-6960D1AD78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55BF0E-0209-41D6-8646-95E58989C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3" y="-318417"/>
            <a:ext cx="1223402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A4F93-8D07-4D3A-BAC7-A5EB37206615}"/>
              </a:ext>
            </a:extLst>
          </p:cNvPr>
          <p:cNvSpPr txBox="1"/>
          <p:nvPr/>
        </p:nvSpPr>
        <p:spPr>
          <a:xfrm>
            <a:off x="1747976" y="58445"/>
            <a:ext cx="8738070" cy="2264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HỦ ĐỀ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 ĐÌNH BÉ YÊU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 NGƯỜI THÂN YÊU CỦA BÉ</a:t>
            </a:r>
            <a:endParaRPr lang="en-US" sz="1800" dirty="0">
              <a:solidFill>
                <a:schemeClr val="accent6">
                  <a:lumMod val="50000"/>
                </a:schemeClr>
              </a:solidFill>
              <a:effectLst/>
              <a:latin typeface=".VnTime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25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3DC2CA5-9223-407F-8779-A6991C6D7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974209"/>
              </p:ext>
            </p:extLst>
          </p:nvPr>
        </p:nvGraphicFramePr>
        <p:xfrm>
          <a:off x="376236" y="2388607"/>
          <a:ext cx="10900775" cy="249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097">
                  <a:extLst>
                    <a:ext uri="{9D8B030D-6E8A-4147-A177-3AD203B41FA5}">
                      <a16:colId xmlns:a16="http://schemas.microsoft.com/office/drawing/2014/main" val="2006990895"/>
                    </a:ext>
                  </a:extLst>
                </a:gridCol>
                <a:gridCol w="1967025">
                  <a:extLst>
                    <a:ext uri="{9D8B030D-6E8A-4147-A177-3AD203B41FA5}">
                      <a16:colId xmlns:a16="http://schemas.microsoft.com/office/drawing/2014/main" val="1706720565"/>
                    </a:ext>
                  </a:extLst>
                </a:gridCol>
                <a:gridCol w="1912997">
                  <a:extLst>
                    <a:ext uri="{9D8B030D-6E8A-4147-A177-3AD203B41FA5}">
                      <a16:colId xmlns:a16="http://schemas.microsoft.com/office/drawing/2014/main" val="3892177070"/>
                    </a:ext>
                  </a:extLst>
                </a:gridCol>
                <a:gridCol w="2120439">
                  <a:extLst>
                    <a:ext uri="{9D8B030D-6E8A-4147-A177-3AD203B41FA5}">
                      <a16:colId xmlns:a16="http://schemas.microsoft.com/office/drawing/2014/main" val="3007753281"/>
                    </a:ext>
                  </a:extLst>
                </a:gridCol>
                <a:gridCol w="1965619">
                  <a:extLst>
                    <a:ext uri="{9D8B030D-6E8A-4147-A177-3AD203B41FA5}">
                      <a16:colId xmlns:a16="http://schemas.microsoft.com/office/drawing/2014/main" val="3481266829"/>
                    </a:ext>
                  </a:extLst>
                </a:gridCol>
                <a:gridCol w="1901598">
                  <a:extLst>
                    <a:ext uri="{9D8B030D-6E8A-4147-A177-3AD203B41FA5}">
                      <a16:colId xmlns:a16="http://schemas.microsoft.com/office/drawing/2014/main" val="3729509873"/>
                    </a:ext>
                  </a:extLst>
                </a:gridCol>
              </a:tblGrid>
              <a:tr h="7525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613782"/>
                  </a:ext>
                </a:extLst>
              </a:tr>
              <a:tr h="174519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HOẠT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ĐỘNG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CÓ CHỦ ĐÍCH</a:t>
                      </a: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25/11/</a:t>
                      </a:r>
                      <a:r>
                        <a:rPr lang="vi-VN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024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PTNT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 HĐ</a:t>
                      </a:r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Ngày26/1</a:t>
                      </a:r>
                      <a:r>
                        <a:rPr lang="vi-VN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/20</a:t>
                      </a:r>
                      <a:r>
                        <a:rPr lang="vi-VN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PTTCKNXH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 HĐ: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“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”.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27/1</a:t>
                      </a:r>
                      <a:r>
                        <a:rPr lang="vi-VN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/2024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PTTC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 HĐ: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chồng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6 – 8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28/1</a:t>
                      </a:r>
                      <a:r>
                        <a:rPr lang="vi-VN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/2024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PTNN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nl-NL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ên</a:t>
                      </a:r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HĐ: Bé Bin ở nhà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 29/11/20</a:t>
                      </a:r>
                      <a:r>
                        <a:rPr lang="vi-VN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PTTCKNXH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Tên HĐ:</a:t>
                      </a:r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bé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nl-NL" sz="20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907061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E0065F0-90E1-4853-90EA-785471B0F020}"/>
              </a:ext>
            </a:extLst>
          </p:cNvPr>
          <p:cNvCxnSpPr>
            <a:cxnSpLocks/>
          </p:cNvCxnSpPr>
          <p:nvPr/>
        </p:nvCxnSpPr>
        <p:spPr>
          <a:xfrm>
            <a:off x="357483" y="2288218"/>
            <a:ext cx="1003245" cy="860959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E341A26-0882-4B61-93CA-97FD296725DC}"/>
              </a:ext>
            </a:extLst>
          </p:cNvPr>
          <p:cNvSpPr txBox="1"/>
          <p:nvPr/>
        </p:nvSpPr>
        <p:spPr>
          <a:xfrm>
            <a:off x="690396" y="2121158"/>
            <a:ext cx="683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b="1" dirty="0"/>
              <a:t>THỨ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875029-6A60-4440-B84C-07D8D79B7F47}"/>
              </a:ext>
            </a:extLst>
          </p:cNvPr>
          <p:cNvSpPr txBox="1"/>
          <p:nvPr/>
        </p:nvSpPr>
        <p:spPr>
          <a:xfrm>
            <a:off x="376236" y="2813656"/>
            <a:ext cx="683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65FE2C-829B-477C-B340-77DC99636BBD}"/>
              </a:ext>
            </a:extLst>
          </p:cNvPr>
          <p:cNvSpPr txBox="1"/>
          <p:nvPr/>
        </p:nvSpPr>
        <p:spPr>
          <a:xfrm>
            <a:off x="1903228" y="2444324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CDEACC-9925-41A8-8E70-5837C4482CD5}"/>
              </a:ext>
            </a:extLst>
          </p:cNvPr>
          <p:cNvSpPr txBox="1"/>
          <p:nvPr/>
        </p:nvSpPr>
        <p:spPr>
          <a:xfrm>
            <a:off x="3860930" y="2437537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AA9A7C-63EF-41DC-9447-4954C2ADFD0D}"/>
              </a:ext>
            </a:extLst>
          </p:cNvPr>
          <p:cNvSpPr txBox="1"/>
          <p:nvPr/>
        </p:nvSpPr>
        <p:spPr>
          <a:xfrm>
            <a:off x="5873486" y="2398157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8D7A5D-FEDC-4940-A2D7-CA42A4212199}"/>
              </a:ext>
            </a:extLst>
          </p:cNvPr>
          <p:cNvSpPr txBox="1"/>
          <p:nvPr/>
        </p:nvSpPr>
        <p:spPr>
          <a:xfrm>
            <a:off x="8028463" y="2444324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3C3E3AE-62AA-4189-9E8B-6AA3E34B6837}"/>
              </a:ext>
            </a:extLst>
          </p:cNvPr>
          <p:cNvSpPr txBox="1"/>
          <p:nvPr/>
        </p:nvSpPr>
        <p:spPr>
          <a:xfrm>
            <a:off x="9792521" y="241165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THỨ 6</a:t>
            </a:r>
          </a:p>
        </p:txBody>
      </p:sp>
    </p:spTree>
    <p:extLst>
      <p:ext uri="{BB962C8B-B14F-4D97-AF65-F5344CB8AC3E}">
        <p14:creationId xmlns:p14="http://schemas.microsoft.com/office/powerpoint/2010/main" val="2456111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133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2024-10-28T07:15:42Z</dcterms:created>
  <dcterms:modified xsi:type="dcterms:W3CDTF">2024-11-21T06:45:06Z</dcterms:modified>
</cp:coreProperties>
</file>