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17"/>
  </p:notesMasterIdLst>
  <p:sldIdLst>
    <p:sldId id="525" r:id="rId11"/>
    <p:sldId id="470" r:id="rId12"/>
    <p:sldId id="550" r:id="rId13"/>
    <p:sldId id="552" r:id="rId14"/>
    <p:sldId id="553" r:id="rId15"/>
    <p:sldId id="297" r:id="rId16"/>
  </p:sldIdLst>
  <p:sldSz cx="12190413" cy="6859588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D32"/>
    <a:srgbClr val="0C8983"/>
    <a:srgbClr val="5D9D2F"/>
    <a:srgbClr val="519B5C"/>
    <a:srgbClr val="6D9C20"/>
    <a:srgbClr val="8D5153"/>
    <a:srgbClr val="DF5924"/>
    <a:srgbClr val="ED6D4A"/>
    <a:srgbClr val="699E56"/>
    <a:srgbClr val="3BB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3" autoAdjust="0"/>
    <p:restoredTop sz="95337" autoAdjust="0"/>
  </p:normalViewPr>
  <p:slideViewPr>
    <p:cSldViewPr snapToGrid="0" showGuides="1">
      <p:cViewPr varScale="1">
        <p:scale>
          <a:sx n="82" d="100"/>
          <a:sy n="82" d="100"/>
        </p:scale>
        <p:origin x="446" y="58"/>
      </p:cViewPr>
      <p:guideLst>
        <p:guide orient="horz" pos="216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9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60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82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5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007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99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94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4" Type="http://schemas.openxmlformats.org/officeDocument/2006/relationships/image" Target="../media/image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EBAEF48-EA48-A02F-587E-283F9A85E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1974A6-658E-426A-9CC3-8B81CA82AC39}"/>
              </a:ext>
            </a:extLst>
          </p:cNvPr>
          <p:cNvSpPr txBox="1"/>
          <p:nvPr/>
        </p:nvSpPr>
        <p:spPr>
          <a:xfrm>
            <a:off x="2172217" y="2128496"/>
            <a:ext cx="841579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</a:pPr>
            <a:r>
              <a:rPr lang="vi-VN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 CHẤT</a:t>
            </a:r>
            <a:endParaRPr lang="vi-VN" sz="32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25000"/>
              </a:lnSpc>
            </a:pPr>
            <a:r>
              <a:rPr lang="vi-VN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 TÀI: DẠY </a:t>
            </a:r>
            <a:r>
              <a:rPr lang="vi-VN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 YOGA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(TU </a:t>
            </a:r>
            <a:r>
              <a:rPr lang="vi-VN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 </a:t>
            </a:r>
            <a:r>
              <a:rPr lang="vi-VN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ẾCH, CON MÈO, CON BƯỚM)</a:t>
            </a:r>
          </a:p>
          <a:p>
            <a:pPr marL="0" marR="0" algn="ctr">
              <a:lnSpc>
                <a:spcPct val="125000"/>
              </a:lnSpc>
            </a:pP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LỨA TUỔI: 3 - 4 TUỔI</a:t>
            </a:r>
          </a:p>
          <a:p>
            <a:pPr marL="0" marR="0" algn="ctr">
              <a:lnSpc>
                <a:spcPct val="125000"/>
              </a:lnSpc>
            </a:pPr>
            <a:endParaRPr lang="vi-VN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25000"/>
              </a:lnSpc>
            </a:pPr>
            <a:r>
              <a:rPr lang="vi-VN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THỰC HIỆN</a:t>
            </a:r>
            <a:r>
              <a:rPr lang="vi-VN" sz="1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Bùi Thị Hằng</a:t>
            </a:r>
            <a:endParaRPr lang="en-US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2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9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1" y="2481"/>
            <a:ext cx="12190413" cy="68571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22662">
            <a:off x="9962542" y="-34278"/>
            <a:ext cx="975955" cy="8346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32" y="763619"/>
            <a:ext cx="1625279" cy="14259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78" y="763619"/>
            <a:ext cx="1512790" cy="13816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9" y="-55497"/>
            <a:ext cx="1017694" cy="927232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3858338" y="2459224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夏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季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教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育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类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通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用</a:t>
            </a:r>
            <a:endParaRPr lang="en-US" altLang="zh-CN" sz="2400" spc="600" dirty="0">
              <a:solidFill>
                <a:schemeClr val="bg1"/>
              </a:solidFill>
              <a:ea typeface="张海山锐线体简" panose="02000000000000000000" pitchFamily="2" charset="-122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5999261" y="1911237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6000" spc="-150" dirty="0">
              <a:solidFill>
                <a:srgbClr val="519B5C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19117" y="2904356"/>
            <a:ext cx="4945020" cy="40142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519B5C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22105-F5B5-4D82-A299-AE2A743B4934}"/>
              </a:ext>
            </a:extLst>
          </p:cNvPr>
          <p:cNvSpPr txBox="1"/>
          <p:nvPr/>
        </p:nvSpPr>
        <p:spPr>
          <a:xfrm>
            <a:off x="4280810" y="1544161"/>
            <a:ext cx="362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4" presetClass="entr" presetSubtype="1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1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8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6" grpId="0"/>
          <p:bldP spid="29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4" presetClass="entr" presetSubtype="1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8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13544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5" fill="hold" display="0">
                      <p:stCondLst>
                        <p:cond delay="indefinite"/>
                      </p:stCondLst>
                    </p:cTn>
                    <p:tgtEl>
                      <p:spTgt spid="3"/>
                    </p:tgtEl>
                  </p:cMediaNode>
                </p:video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0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6" grpId="0"/>
          <p:bldP spid="29" grpId="0" animBg="1"/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1" y="2481"/>
            <a:ext cx="12190413" cy="68571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22662">
            <a:off x="9962542" y="-34278"/>
            <a:ext cx="975955" cy="8346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32" y="763619"/>
            <a:ext cx="1625279" cy="14259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78" y="763619"/>
            <a:ext cx="1512790" cy="13816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9" y="-55497"/>
            <a:ext cx="1017694" cy="927232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3858338" y="2459224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夏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季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教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育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类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通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用</a:t>
            </a:r>
            <a:endParaRPr lang="en-US" altLang="zh-CN" sz="2400" spc="600" dirty="0">
              <a:solidFill>
                <a:schemeClr val="bg1"/>
              </a:solidFill>
              <a:ea typeface="张海山锐线体简" panose="02000000000000000000" pitchFamily="2" charset="-122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5999261" y="1911237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6000" spc="-150" dirty="0">
              <a:solidFill>
                <a:srgbClr val="519B5C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19117" y="2904356"/>
            <a:ext cx="4945020" cy="40142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519B5C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22105-F5B5-4D82-A299-AE2A743B4934}"/>
              </a:ext>
            </a:extLst>
          </p:cNvPr>
          <p:cNvSpPr txBox="1"/>
          <p:nvPr/>
        </p:nvSpPr>
        <p:spPr>
          <a:xfrm>
            <a:off x="3619117" y="1420583"/>
            <a:ext cx="605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4" presetClass="entr" presetSubtype="1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1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8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6" grpId="0"/>
          <p:bldP spid="29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4" presetClass="entr" presetSubtype="1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8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398966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5" fill="hold" display="0">
                      <p:stCondLst>
                        <p:cond delay="indefinite"/>
                      </p:stCondLst>
                    </p:cTn>
                    <p:tgtEl>
                      <p:spTgt spid="3"/>
                    </p:tgtEl>
                  </p:cMediaNode>
                </p:video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0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6" grpId="0"/>
          <p:bldP spid="29" grpId="0" animBg="1"/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1" y="2481"/>
            <a:ext cx="12190413" cy="68571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22662">
            <a:off x="9962542" y="-34278"/>
            <a:ext cx="975955" cy="8346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32" y="763619"/>
            <a:ext cx="1625279" cy="14259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78" y="763619"/>
            <a:ext cx="1512790" cy="13816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9" y="-55497"/>
            <a:ext cx="1017694" cy="927232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3858338" y="2459224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夏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季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教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育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类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通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用</a:t>
            </a:r>
            <a:endParaRPr lang="en-US" altLang="zh-CN" sz="2400" spc="600" dirty="0">
              <a:solidFill>
                <a:schemeClr val="bg1"/>
              </a:solidFill>
              <a:ea typeface="张海山锐线体简" panose="02000000000000000000" pitchFamily="2" charset="-122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5999261" y="1911237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6000" spc="-150" dirty="0">
              <a:solidFill>
                <a:srgbClr val="519B5C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19117" y="2904356"/>
            <a:ext cx="4945020" cy="40142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519B5C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22105-F5B5-4D82-A299-AE2A743B4934}"/>
              </a:ext>
            </a:extLst>
          </p:cNvPr>
          <p:cNvSpPr txBox="1"/>
          <p:nvPr/>
        </p:nvSpPr>
        <p:spPr>
          <a:xfrm>
            <a:off x="2729552" y="1048605"/>
            <a:ext cx="711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TƯ THẾ YOGA CON ẾCH. ÔN TƯ THẾ CON MÈO, CON BƯỚM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4" presetClass="entr" presetSubtype="1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1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8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6" grpId="0"/>
          <p:bldP spid="29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4" presetClass="entr" presetSubtype="1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8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5488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5" fill="hold" display="0">
                      <p:stCondLst>
                        <p:cond delay="indefinite"/>
                      </p:stCondLst>
                    </p:cTn>
                    <p:tgtEl>
                      <p:spTgt spid="4"/>
                    </p:tgtEl>
                  </p:cMediaNode>
                </p:video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0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6" grpId="0"/>
          <p:bldP spid="29" grpId="0" animBg="1"/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1" y="2481"/>
            <a:ext cx="12190413" cy="68571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22662">
            <a:off x="9962542" y="-34278"/>
            <a:ext cx="975955" cy="8346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32" y="763619"/>
            <a:ext cx="1625279" cy="14259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78" y="763619"/>
            <a:ext cx="1512790" cy="13816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9" y="-55497"/>
            <a:ext cx="1017694" cy="927232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3858338" y="2459224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夏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季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教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育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类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通</a:t>
            </a:r>
            <a:r>
              <a:rPr lang="en-US" altLang="zh-CN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/</a:t>
            </a:r>
            <a:r>
              <a:rPr lang="zh-CN" altLang="en-US" sz="2400" spc="600" dirty="0">
                <a:solidFill>
                  <a:schemeClr val="bg1"/>
                </a:solidFill>
                <a:ea typeface="张海山锐线体简" panose="02000000000000000000" pitchFamily="2" charset="-122"/>
              </a:rPr>
              <a:t>用</a:t>
            </a:r>
            <a:endParaRPr lang="en-US" altLang="zh-CN" sz="2400" spc="600" dirty="0">
              <a:solidFill>
                <a:schemeClr val="bg1"/>
              </a:solidFill>
              <a:ea typeface="张海山锐线体简" panose="02000000000000000000" pitchFamily="2" charset="-122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5999261" y="1911237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6000" spc="-150" dirty="0">
              <a:solidFill>
                <a:srgbClr val="519B5C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19117" y="2904356"/>
            <a:ext cx="4945020" cy="40142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519B5C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22105-F5B5-4D82-A299-AE2A743B4934}"/>
              </a:ext>
            </a:extLst>
          </p:cNvPr>
          <p:cNvSpPr txBox="1"/>
          <p:nvPr/>
        </p:nvSpPr>
        <p:spPr>
          <a:xfrm>
            <a:off x="4057335" y="959610"/>
            <a:ext cx="410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 TĨNH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4" presetClass="entr" presetSubtype="1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1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8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6" grpId="0"/>
          <p:bldP spid="29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4" presetClass="entr" presetSubtype="1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8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1082059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5" fill="hold" display="0">
                      <p:stCondLst>
                        <p:cond delay="indefinite"/>
                      </p:stCondLst>
                    </p:cTn>
                    <p:tgtEl>
                      <p:spTgt spid="4"/>
                    </p:tgtEl>
                  </p:cMediaNode>
                </p:video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0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6" grpId="0"/>
          <p:bldP spid="29" grpId="0" animBg="1"/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9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10507">
            <a:off x="9418454" y="85939"/>
            <a:ext cx="932194" cy="7972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9" y="1020212"/>
            <a:ext cx="1258540" cy="11041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65" y="1122590"/>
            <a:ext cx="1195319" cy="10917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98" y="240845"/>
            <a:ext cx="1125741" cy="1025675"/>
          </a:xfrm>
          <a:prstGeom prst="rect">
            <a:avLst/>
          </a:prstGeom>
        </p:spPr>
      </p:pic>
      <p:sp>
        <p:nvSpPr>
          <p:cNvPr id="23" name="TextBox 4"/>
          <p:cNvSpPr txBox="1"/>
          <p:nvPr/>
        </p:nvSpPr>
        <p:spPr>
          <a:xfrm>
            <a:off x="2994386" y="1233168"/>
            <a:ext cx="6522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Xin </a:t>
            </a:r>
            <a:r>
              <a:rPr lang="en-US" altLang="zh-CN" sz="2800" b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chân</a:t>
            </a:r>
            <a:r>
              <a:rPr lang="en-US" altLang="zh-CN" sz="2800" b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2800" b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ơn</a:t>
            </a:r>
            <a:r>
              <a:rPr lang="en-US" altLang="zh-CN" sz="2800" b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thầy</a:t>
            </a:r>
            <a:r>
              <a:rPr lang="en-US" altLang="zh-CN" sz="2800" b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2800" b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b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2800" b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</a:t>
            </a:r>
            <a:r>
              <a:rPr lang="en-US" altLang="zh-CN" sz="2800" b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lắng</a:t>
            </a:r>
            <a:r>
              <a:rPr lang="en-US" altLang="zh-CN" sz="2800" b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r>
              <a:rPr lang="en-US" altLang="zh-CN" sz="2800" b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altLang="zh-CN" sz="3200" b="1" i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Xin </a:t>
            </a:r>
            <a:r>
              <a:rPr lang="en-US" altLang="zh-CN" sz="3200" b="1" i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b="1" i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spc="-150" dirty="0" err="1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ơn</a:t>
            </a:r>
            <a:r>
              <a:rPr lang="en-US" altLang="zh-CN" sz="3200" b="1" i="1" spc="-150" dirty="0">
                <a:solidFill>
                  <a:srgbClr val="519B5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3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3880</TotalTime>
  <Words>155</Words>
  <Application>Microsoft Office PowerPoint</Application>
  <PresentationFormat>Custom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26" baseType="lpstr">
      <vt:lpstr>等线</vt:lpstr>
      <vt:lpstr>等线 Light</vt:lpstr>
      <vt:lpstr>Arial</vt:lpstr>
      <vt:lpstr>Calibri</vt:lpstr>
      <vt:lpstr>Impact</vt:lpstr>
      <vt:lpstr>ITC Avant Garde Std Bk</vt:lpstr>
      <vt:lpstr>LiHei Pro</vt:lpstr>
      <vt:lpstr>Signika</vt:lpstr>
      <vt:lpstr>Times New Roman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Administrator</cp:lastModifiedBy>
  <cp:revision>3638</cp:revision>
  <dcterms:created xsi:type="dcterms:W3CDTF">2015-12-01T09:06:00Z</dcterms:created>
  <dcterms:modified xsi:type="dcterms:W3CDTF">2024-03-19T09:28:16Z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7617C0F9F46A425999B4381C6D33881A</vt:lpwstr>
  </property>
  <property fmtid="{D5CDD505-2E9C-101B-9397-08002B2CF9AE}" pid="3" name="KSOProductBuildVer">
    <vt:lpwstr>2052-11.1.0.11115</vt:lpwstr>
  </property>
</Properties>
</file>