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8925" y="136479"/>
            <a:ext cx="7165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UBND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Huyện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An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Dương</a:t>
            </a:r>
            <a:endParaRPr lang="en-US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Mầm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non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Lê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Lợi</a:t>
            </a:r>
            <a:endParaRPr lang="en-US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0118" y="3244334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vi-V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95533" y="782810"/>
            <a:ext cx="5609230" cy="310339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vi-VN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5F39B-2584-474D-8D20-A6D4573B0BD5}"/>
              </a:ext>
            </a:extLst>
          </p:cNvPr>
          <p:cNvSpPr txBox="1"/>
          <p:nvPr/>
        </p:nvSpPr>
        <p:spPr>
          <a:xfrm rot="10800000" flipV="1">
            <a:off x="0" y="5268218"/>
            <a:ext cx="7169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60" y="3115102"/>
            <a:ext cx="4990531" cy="37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2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928048" y="5581934"/>
            <a:ext cx="6741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Mục đích - Yêu cầu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Trẻ biết cách </a:t>
            </a: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 ca để uống sữa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Rèn kỹ </a:t>
            </a: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cầm ca uống sữa không để vãi , đổ sữa.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 vui vẻ uống hết sữa.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6447" cy="54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894627" cy="5431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3707" y="5431809"/>
            <a:ext cx="7492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hiên: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Cô chia sữa ra ca lần lượt cho từng trẻ uống.</a:t>
            </a:r>
          </a:p>
        </p:txBody>
      </p:sp>
    </p:spTree>
    <p:extLst>
      <p:ext uri="{BB962C8B-B14F-4D97-AF65-F5344CB8AC3E}">
        <p14:creationId xmlns:p14="http://schemas.microsoft.com/office/powerpoint/2010/main" val="27826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2739" cy="5076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2197" y="5172500"/>
            <a:ext cx="73697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hào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hứng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uống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sữa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Sau khi trẻ uống xong </a:t>
            </a:r>
            <a:r>
              <a:rPr lang="pt-BR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cất ca cô </a:t>
            </a:r>
            <a:r>
              <a:rPr lang="pt-BR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lau miệng bằng khăn ướt cho trẻ</a:t>
            </a:r>
            <a:endParaRPr lang="en-US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491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uống sữa</Template>
  <TotalTime>0</TotalTime>
  <Words>81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SimSun</vt:lpstr>
      <vt:lpstr>.VnTime</vt:lpstr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2024-04-02T03:16:52Z</dcterms:created>
  <dcterms:modified xsi:type="dcterms:W3CDTF">2024-04-02T03:17:22Z</dcterms:modified>
</cp:coreProperties>
</file>