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3" r:id="rId4"/>
    <p:sldId id="262" r:id="rId5"/>
    <p:sldId id="264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FFFF"/>
    <a:srgbClr val="CEB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2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1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2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8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0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573-3AE1-449B-B90F-12E975B2B6F4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8573-3AE1-449B-B90F-12E975B2B6F4}" type="datetimeFigureOut">
              <a:rPr lang="en-US" smtClean="0"/>
              <a:t>20/9/2024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08243-21D2-4091-8D4E-763AF00D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image" Target="../media/image4.jpeg"/><Relationship Id="rId2" Type="http://schemas.openxmlformats.org/officeDocument/2006/relationships/audio" Target="../media/media3.m4a"/><Relationship Id="rId16" Type="http://schemas.openxmlformats.org/officeDocument/2006/relationships/image" Target="../media/image7.jp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7.xml"/><Relationship Id="rId5" Type="http://schemas.microsoft.com/office/2007/relationships/media" Target="../media/media5.m4a"/><Relationship Id="rId15" Type="http://schemas.openxmlformats.org/officeDocument/2006/relationships/image" Target="../media/image6.jpg"/><Relationship Id="rId10" Type="http://schemas.microsoft.com/office/2007/relationships/media" Target="../media/media7.m4a"/><Relationship Id="rId4" Type="http://schemas.openxmlformats.org/officeDocument/2006/relationships/audio" Target="../media/media4.m4a"/><Relationship Id="rId9" Type="http://schemas.openxmlformats.org/officeDocument/2006/relationships/audio" Target="NULL" TargetMode="External"/><Relationship Id="rId1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0.jpg"/><Relationship Id="rId3" Type="http://schemas.microsoft.com/office/2007/relationships/media" Target="../media/media3.m4a"/><Relationship Id="rId7" Type="http://schemas.microsoft.com/office/2007/relationships/media" Target="../media/media8.m4a"/><Relationship Id="rId12" Type="http://schemas.openxmlformats.org/officeDocument/2006/relationships/audio" Target="../media/media2.mp3"/><Relationship Id="rId17" Type="http://schemas.openxmlformats.org/officeDocument/2006/relationships/image" Target="../media/image9.jpg"/><Relationship Id="rId2" Type="http://schemas.openxmlformats.org/officeDocument/2006/relationships/audio" Target="../media/media6.m4a"/><Relationship Id="rId16" Type="http://schemas.microsoft.com/office/2007/relationships/hdphoto" Target="../media/hdphoto1.wdp"/><Relationship Id="rId1" Type="http://schemas.microsoft.com/office/2007/relationships/media" Target="../media/media6.m4a"/><Relationship Id="rId6" Type="http://schemas.openxmlformats.org/officeDocument/2006/relationships/audio" Target="../media/media5.m4a"/><Relationship Id="rId11" Type="http://schemas.microsoft.com/office/2007/relationships/media" Target="../media/media2.mp3"/><Relationship Id="rId5" Type="http://schemas.microsoft.com/office/2007/relationships/media" Target="../media/media5.m4a"/><Relationship Id="rId15" Type="http://schemas.openxmlformats.org/officeDocument/2006/relationships/image" Target="../media/image8.png"/><Relationship Id="rId10" Type="http://schemas.microsoft.com/office/2007/relationships/media" Target="../media/media9.m4a"/><Relationship Id="rId19" Type="http://schemas.openxmlformats.org/officeDocument/2006/relationships/image" Target="../media/image11.jpg"/><Relationship Id="rId4" Type="http://schemas.openxmlformats.org/officeDocument/2006/relationships/audio" Target="../media/media3.m4a"/><Relationship Id="rId9" Type="http://schemas.openxmlformats.org/officeDocument/2006/relationships/audio" Target="NULL" TargetMode="Externa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5.jpg"/><Relationship Id="rId3" Type="http://schemas.microsoft.com/office/2007/relationships/media" Target="../media/media10.m4a"/><Relationship Id="rId7" Type="http://schemas.microsoft.com/office/2007/relationships/media" Target="../media/media7.m4a"/><Relationship Id="rId12" Type="http://schemas.microsoft.com/office/2007/relationships/media" Target="../media/media5.m4a"/><Relationship Id="rId17" Type="http://schemas.openxmlformats.org/officeDocument/2006/relationships/image" Target="../media/image14.jpg"/><Relationship Id="rId2" Type="http://schemas.openxmlformats.org/officeDocument/2006/relationships/audio" Target="../media/media4.m4a"/><Relationship Id="rId16" Type="http://schemas.openxmlformats.org/officeDocument/2006/relationships/image" Target="../media/image13.jpg"/><Relationship Id="rId1" Type="http://schemas.microsoft.com/office/2007/relationships/media" Target="../media/media4.m4a"/><Relationship Id="rId6" Type="http://schemas.openxmlformats.org/officeDocument/2006/relationships/audio" Target="../media/media3.m4a"/><Relationship Id="rId11" Type="http://schemas.openxmlformats.org/officeDocument/2006/relationships/audio" Target="NULL" TargetMode="External"/><Relationship Id="rId5" Type="http://schemas.microsoft.com/office/2007/relationships/media" Target="../media/media3.m4a"/><Relationship Id="rId15" Type="http://schemas.openxmlformats.org/officeDocument/2006/relationships/image" Target="../media/image2.png"/><Relationship Id="rId10" Type="http://schemas.openxmlformats.org/officeDocument/2006/relationships/audio" Target="../media/media2.mp3"/><Relationship Id="rId4" Type="http://schemas.openxmlformats.org/officeDocument/2006/relationships/audio" Target="../media/media10.m4a"/><Relationship Id="rId9" Type="http://schemas.microsoft.com/office/2007/relationships/media" Target="../media/media2.mp3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7.jpeg"/><Relationship Id="rId3" Type="http://schemas.microsoft.com/office/2007/relationships/media" Target="../media/media5.m4a"/><Relationship Id="rId7" Type="http://schemas.microsoft.com/office/2007/relationships/media" Target="../media/media3.m4a"/><Relationship Id="rId12" Type="http://schemas.openxmlformats.org/officeDocument/2006/relationships/audio" Target="../media/media11.mp3"/><Relationship Id="rId17" Type="http://schemas.openxmlformats.org/officeDocument/2006/relationships/image" Target="../media/image16.jpeg"/><Relationship Id="rId2" Type="http://schemas.openxmlformats.org/officeDocument/2006/relationships/audio" Target="../media/media8.m4a"/><Relationship Id="rId16" Type="http://schemas.openxmlformats.org/officeDocument/2006/relationships/image" Target="../media/image2.png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microsoft.com/office/2007/relationships/media" Target="../media/media11.mp3"/><Relationship Id="rId5" Type="http://schemas.microsoft.com/office/2007/relationships/media" Target="../media/media10.m4a"/><Relationship Id="rId15" Type="http://schemas.microsoft.com/office/2007/relationships/hdphoto" Target="../media/hdphoto1.wdp"/><Relationship Id="rId10" Type="http://schemas.microsoft.com/office/2007/relationships/media" Target="../media/media9.m4a"/><Relationship Id="rId19" Type="http://schemas.openxmlformats.org/officeDocument/2006/relationships/image" Target="../media/image18.jpeg"/><Relationship Id="rId4" Type="http://schemas.openxmlformats.org/officeDocument/2006/relationships/audio" Target="../media/media5.m4a"/><Relationship Id="rId9" Type="http://schemas.openxmlformats.org/officeDocument/2006/relationships/audio" Target="NULL" TargetMode="Externa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audio" Target="../media/media13.m4a"/><Relationship Id="rId11" Type="http://schemas.openxmlformats.org/officeDocument/2006/relationships/audio" Target="../media/audio1.wav"/><Relationship Id="rId5" Type="http://schemas.microsoft.com/office/2007/relationships/media" Target="../media/media13.m4a"/><Relationship Id="rId10" Type="http://schemas.openxmlformats.org/officeDocument/2006/relationships/image" Target="../media/image20.gif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Mục này có hình ảnh của: simple wallpap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0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1897" y="0"/>
            <a:ext cx="11076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</a:t>
            </a:r>
          </a:p>
          <a:p>
            <a:pPr algn="ctr"/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BÉ CHỌN HÀNH VI </a:t>
            </a:r>
            <a:r>
              <a:rPr lang="en-US" sz="60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ĐÚNG SAI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tên TC hvi Đ 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0" end="1289.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65550" y="1551709"/>
            <a:ext cx="406400" cy="406400"/>
          </a:xfrm>
          <a:prstGeom prst="rect">
            <a:avLst/>
          </a:prstGeom>
        </p:spPr>
      </p:pic>
      <p:pic>
        <p:nvPicPr>
          <p:cNvPr id="9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8" name="Picture 7" descr="A group of children posing for a photo&#10;&#10;Description automatically generated">
            <a:extLst>
              <a:ext uri="{FF2B5EF4-FFF2-40B4-BE49-F238E27FC236}">
                <a16:creationId xmlns:a16="http://schemas.microsoft.com/office/drawing/2014/main" id="{6A1E6315-7A36-5204-279E-2FF50C65CF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17" y="2068497"/>
            <a:ext cx="6964804" cy="46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500"/>
    </mc:Choice>
    <mc:Fallback xmlns="">
      <p:transition spd="slow" advClick="0" advTm="6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97" y="0"/>
            <a:ext cx="2186511" cy="18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8270" y="1762301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00501" y="131817"/>
            <a:ext cx="64236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/>
              <a:t>vi đúng.</a:t>
            </a:r>
            <a:endParaRPr lang="en-US" sz="3600" dirty="0"/>
          </a:p>
          <a:p>
            <a:pPr algn="ctr"/>
            <a:endParaRPr lang="en-US" sz="3600" dirty="0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3" name="Bản ghi Mới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541154" y="2089239"/>
            <a:ext cx="406400" cy="406400"/>
          </a:xfrm>
          <a:prstGeom prst="rect">
            <a:avLst/>
          </a:prstGeom>
        </p:spPr>
      </p:pic>
      <p:pic>
        <p:nvPicPr>
          <p:cNvPr id="4" name="hoan hô bé thật là tà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12322" y="1254125"/>
            <a:ext cx="406400" cy="406400"/>
          </a:xfrm>
          <a:prstGeom prst="rect">
            <a:avLst/>
          </a:prstGeom>
        </p:spPr>
      </p:pic>
      <p:pic>
        <p:nvPicPr>
          <p:cNvPr id="2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12322" y="2774605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406400" y="3473796"/>
            <a:ext cx="406400" cy="406400"/>
          </a:xfrm>
          <a:prstGeom prst="rect">
            <a:avLst/>
          </a:prstGeom>
        </p:spPr>
      </p:pic>
      <p:pic>
        <p:nvPicPr>
          <p:cNvPr id="8" name="Bé thật tuyệt vờ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12322" y="4100043"/>
            <a:ext cx="406400" cy="406400"/>
          </a:xfrm>
          <a:prstGeom prst="rect">
            <a:avLst/>
          </a:prstGeom>
        </p:spPr>
      </p:pic>
      <p:pic>
        <p:nvPicPr>
          <p:cNvPr id="11" name="cạc chơi hvi đúng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319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459157" y="771959"/>
            <a:ext cx="406400" cy="406400"/>
          </a:xfrm>
          <a:prstGeom prst="rect">
            <a:avLst/>
          </a:prstGeom>
        </p:spPr>
      </p:pic>
      <p:pic>
        <p:nvPicPr>
          <p:cNvPr id="18" name="Picture 17" descr="A cartoon of a group of people&#10;&#10;Description automatically generated">
            <a:extLst>
              <a:ext uri="{FF2B5EF4-FFF2-40B4-BE49-F238E27FC236}">
                <a16:creationId xmlns:a16="http://schemas.microsoft.com/office/drawing/2014/main" id="{BB6754C5-0990-C946-3E0D-FA7E29AF0F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0" y="4303242"/>
            <a:ext cx="2604415" cy="22618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00C1E5-4154-B14C-E3B8-B8232BAE02F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2" b="11919"/>
          <a:stretch/>
        </p:blipFill>
        <p:spPr>
          <a:xfrm>
            <a:off x="4836077" y="4373722"/>
            <a:ext cx="2519843" cy="2191374"/>
          </a:xfrm>
          <a:prstGeom prst="rect">
            <a:avLst/>
          </a:prstGeom>
        </p:spPr>
      </p:pic>
      <p:pic>
        <p:nvPicPr>
          <p:cNvPr id="24" name="Picture 23" descr="A cartoon of a child and child&#10;&#10;Description automatically generated">
            <a:extLst>
              <a:ext uri="{FF2B5EF4-FFF2-40B4-BE49-F238E27FC236}">
                <a16:creationId xmlns:a16="http://schemas.microsoft.com/office/drawing/2014/main" id="{67BE869B-DADD-1DB9-1EC3-2E320B03DEC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5"/>
          <a:stretch/>
        </p:blipFill>
        <p:spPr>
          <a:xfrm>
            <a:off x="8288378" y="4303243"/>
            <a:ext cx="2854919" cy="226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7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2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0.00547 -0.35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0482 -0.36111 " pathEditMode="relative" rAng="0" ptsTypes="AA">
                                      <p:cBhvr>
                                        <p:cTn id="33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805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0183 -0.3599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2838" y="131817"/>
            <a:ext cx="6524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endParaRPr lang="en-US" sz="3600" dirty="0"/>
          </a:p>
          <a:p>
            <a:pPr algn="ctr"/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/>
              <a:t>vi sai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0" y="1886802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3" name="Bé thật tuyệt v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7996" y="2216081"/>
            <a:ext cx="406400" cy="406400"/>
          </a:xfrm>
          <a:prstGeom prst="rect">
            <a:avLst/>
          </a:prstGeom>
        </p:spPr>
      </p:pic>
      <p:pic>
        <p:nvPicPr>
          <p:cNvPr id="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06400" y="3682310"/>
            <a:ext cx="406400" cy="406400"/>
          </a:xfrm>
          <a:prstGeom prst="rect">
            <a:avLst/>
          </a:prstGeom>
        </p:spPr>
      </p:pic>
      <p:pic>
        <p:nvPicPr>
          <p:cNvPr id="8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36162" y="4193309"/>
            <a:ext cx="406400" cy="406400"/>
          </a:xfrm>
          <a:prstGeom prst="rect">
            <a:avLst/>
          </a:prstGeom>
        </p:spPr>
      </p:pic>
      <p:pic>
        <p:nvPicPr>
          <p:cNvPr id="12" name="ố ồ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36162" y="1546053"/>
            <a:ext cx="406400" cy="406400"/>
          </a:xfrm>
          <a:prstGeom prst="rect">
            <a:avLst/>
          </a:prstGeom>
        </p:spPr>
      </p:pic>
      <p:pic>
        <p:nvPicPr>
          <p:cNvPr id="17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84" y="22747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ách chơi hvi sai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2997.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36162" y="617459"/>
            <a:ext cx="406400" cy="406400"/>
          </a:xfrm>
          <a:prstGeom prst="rect">
            <a:avLst/>
          </a:prstGeom>
        </p:spPr>
      </p:pic>
      <p:pic>
        <p:nvPicPr>
          <p:cNvPr id="18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15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66603" y="2917009"/>
            <a:ext cx="508000" cy="508000"/>
          </a:xfrm>
          <a:prstGeom prst="rect">
            <a:avLst/>
          </a:prstGeom>
        </p:spPr>
      </p:pic>
      <p:pic>
        <p:nvPicPr>
          <p:cNvPr id="19" name="Picture 18" descr="A child and child pulling a rope&#10;&#10;Description automatically generated">
            <a:extLst>
              <a:ext uri="{FF2B5EF4-FFF2-40B4-BE49-F238E27FC236}">
                <a16:creationId xmlns:a16="http://schemas.microsoft.com/office/drawing/2014/main" id="{BCDD675E-7106-86B7-0B4D-8BC2D3C63E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0" y="4310265"/>
            <a:ext cx="3001533" cy="2357359"/>
          </a:xfrm>
          <a:prstGeom prst="rect">
            <a:avLst/>
          </a:prstGeom>
        </p:spPr>
      </p:pic>
      <p:pic>
        <p:nvPicPr>
          <p:cNvPr id="21" name="Picture 20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C399A2F3-C6FC-9671-A7FC-3F837A215D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86" y="4317810"/>
            <a:ext cx="3875105" cy="2415918"/>
          </a:xfrm>
          <a:prstGeom prst="rect">
            <a:avLst/>
          </a:prstGeom>
        </p:spPr>
      </p:pic>
      <p:pic>
        <p:nvPicPr>
          <p:cNvPr id="23" name="Picture 22" descr="A child pointing at a child&#10;&#10;Description automatically generated">
            <a:extLst>
              <a:ext uri="{FF2B5EF4-FFF2-40B4-BE49-F238E27FC236}">
                <a16:creationId xmlns:a16="http://schemas.microsoft.com/office/drawing/2014/main" id="{14E28E8C-B0CA-EC46-CBAC-BEDBD87B3A3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6" t="17562" r="14476" b="16458"/>
          <a:stretch/>
        </p:blipFill>
        <p:spPr>
          <a:xfrm>
            <a:off x="8747245" y="4417916"/>
            <a:ext cx="2639051" cy="221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2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2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 numSld="999" showWhenStopped="0">
                <p:cTn id="1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0169 -0.355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78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00104 -0.3544 " pathEditMode="relative" rAng="0" ptsTypes="AA">
                                      <p:cBhvr>
                                        <p:cTn id="31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77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4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00443 -0.370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854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2838" y="131817"/>
            <a:ext cx="6524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/>
              <a:t>vi đúng</a:t>
            </a:r>
            <a:endParaRPr lang="en-US" sz="3600" dirty="0"/>
          </a:p>
        </p:txBody>
      </p:sp>
      <p:pic>
        <p:nvPicPr>
          <p:cNvPr id="1026" name="Picture 2" descr="Cúp vinh danh đại lý - Làm cúp mica, cúp pha lê, cúp hợp ki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90" y="0"/>
            <a:ext cx="2220813" cy="18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8270" y="1981297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3" name="hoan hô bé thật là tài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59480" y="3954245"/>
            <a:ext cx="406400" cy="406400"/>
          </a:xfrm>
          <a:prstGeom prst="rect">
            <a:avLst/>
          </a:prstGeom>
        </p:spPr>
      </p:pic>
      <p:pic>
        <p:nvPicPr>
          <p:cNvPr id="4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97366" y="1387838"/>
            <a:ext cx="406400" cy="406400"/>
          </a:xfrm>
          <a:prstGeom prst="rect">
            <a:avLst/>
          </a:prstGeom>
        </p:spPr>
      </p:pic>
      <p:pic>
        <p:nvPicPr>
          <p:cNvPr id="8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59480" y="1837567"/>
            <a:ext cx="406400" cy="406400"/>
          </a:xfrm>
          <a:prstGeom prst="rect">
            <a:avLst/>
          </a:prstGeom>
        </p:spPr>
      </p:pic>
      <p:pic>
        <p:nvPicPr>
          <p:cNvPr id="9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47996" y="2953900"/>
            <a:ext cx="406400" cy="406400"/>
          </a:xfrm>
          <a:prstGeom prst="rect">
            <a:avLst/>
          </a:prstGeom>
        </p:spPr>
      </p:pic>
      <p:pic>
        <p:nvPicPr>
          <p:cNvPr id="12" name="cách chơi hvi đúng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66737" y="933435"/>
            <a:ext cx="406400" cy="406400"/>
          </a:xfrm>
          <a:prstGeom prst="rect">
            <a:avLst/>
          </a:prstGeom>
        </p:spPr>
      </p:pic>
      <p:pic>
        <p:nvPicPr>
          <p:cNvPr id="1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59480" y="3533731"/>
            <a:ext cx="406400" cy="406400"/>
          </a:xfrm>
          <a:prstGeom prst="rect">
            <a:avLst/>
          </a:prstGeom>
        </p:spPr>
      </p:pic>
      <p:pic>
        <p:nvPicPr>
          <p:cNvPr id="17" name="hoan hô bé thật là tài 2">
            <a:hlinkClick r:id="" action="ppaction://media"/>
            <a:extLst>
              <a:ext uri="{FF2B5EF4-FFF2-40B4-BE49-F238E27FC236}">
                <a16:creationId xmlns:a16="http://schemas.microsoft.com/office/drawing/2014/main" id="{AA0D931F-2801-4F6E-962A-2467C6A5C2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97366" y="2374069"/>
            <a:ext cx="406400" cy="406400"/>
          </a:xfrm>
          <a:prstGeom prst="rect">
            <a:avLst/>
          </a:prstGeom>
        </p:spPr>
      </p:pic>
      <p:pic>
        <p:nvPicPr>
          <p:cNvPr id="15" name="Bé thật là cừ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end="473.520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59480" y="299834"/>
            <a:ext cx="609600" cy="609600"/>
          </a:xfrm>
          <a:prstGeom prst="rect">
            <a:avLst/>
          </a:prstGeom>
        </p:spPr>
      </p:pic>
      <p:pic>
        <p:nvPicPr>
          <p:cNvPr id="18" name="cạc chơi hvi đúng">
            <a:hlinkClick r:id="" action="ppaction://media"/>
            <a:extLst>
              <a:ext uri="{FF2B5EF4-FFF2-40B4-BE49-F238E27FC236}">
                <a16:creationId xmlns:a16="http://schemas.microsoft.com/office/drawing/2014/main" id="{84128B90-80D2-FCCF-47A2-9BA8ED98307D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7">
                  <p14:trim end="319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59157" y="771959"/>
            <a:ext cx="406400" cy="406400"/>
          </a:xfrm>
          <a:prstGeom prst="rect">
            <a:avLst/>
          </a:prstGeom>
        </p:spPr>
      </p:pic>
      <p:pic>
        <p:nvPicPr>
          <p:cNvPr id="22" name="Picture 21" descr="A cartoon of a child and child playing with blocks&#10;&#10;Description automatically generated">
            <a:extLst>
              <a:ext uri="{FF2B5EF4-FFF2-40B4-BE49-F238E27FC236}">
                <a16:creationId xmlns:a16="http://schemas.microsoft.com/office/drawing/2014/main" id="{44CEF7F3-B0D9-4510-0540-7694A9AE7F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3" y="4623464"/>
            <a:ext cx="3233305" cy="2044505"/>
          </a:xfrm>
          <a:prstGeom prst="rect">
            <a:avLst/>
          </a:prstGeom>
        </p:spPr>
      </p:pic>
      <p:pic>
        <p:nvPicPr>
          <p:cNvPr id="24" name="Picture 23" descr="A group of kids playing on a slide&#10;&#10;Description automatically generated">
            <a:extLst>
              <a:ext uri="{FF2B5EF4-FFF2-40B4-BE49-F238E27FC236}">
                <a16:creationId xmlns:a16="http://schemas.microsoft.com/office/drawing/2014/main" id="{74565A9C-2DBD-A8D2-EF33-B71832A571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459" y="4594051"/>
            <a:ext cx="3351068" cy="2103330"/>
          </a:xfrm>
          <a:prstGeom prst="rect">
            <a:avLst/>
          </a:prstGeom>
        </p:spPr>
      </p:pic>
      <p:pic>
        <p:nvPicPr>
          <p:cNvPr id="26" name="Picture 25" descr="A group of kids playing with toys&#10;&#10;Description automatically generated">
            <a:extLst>
              <a:ext uri="{FF2B5EF4-FFF2-40B4-BE49-F238E27FC236}">
                <a16:creationId xmlns:a16="http://schemas.microsoft.com/office/drawing/2014/main" id="{66719C2C-0AE7-D76E-6533-081FDD1D25A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6"/>
          <a:stretch/>
        </p:blipFill>
        <p:spPr>
          <a:xfrm>
            <a:off x="4205092" y="4512439"/>
            <a:ext cx="3049113" cy="21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7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20000" numSld="999" showWhenStopped="0">
                <p:cTn id="1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-0.00026 -0.347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738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0043 -0.35047 " pathEditMode="relative" rAng="0" ptsTypes="AA">
                                      <p:cBhvr>
                                        <p:cTn id="33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752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4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00039 -0.33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666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2838" y="131817"/>
            <a:ext cx="6524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kích</a:t>
            </a:r>
            <a:r>
              <a:rPr lang="en-US" sz="3600" dirty="0"/>
              <a:t> </a:t>
            </a:r>
            <a:r>
              <a:rPr lang="en-US" sz="3600" dirty="0" err="1"/>
              <a:t>chuột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hành</a:t>
            </a:r>
            <a:r>
              <a:rPr lang="en-US" sz="3600" dirty="0"/>
              <a:t> </a:t>
            </a:r>
            <a:r>
              <a:rPr lang="en-US" sz="3600"/>
              <a:t>vi sai.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29309" y="1848043"/>
            <a:ext cx="11975459" cy="243100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thúc</a:t>
            </a:r>
            <a:endParaRPr lang="en-US" sz="2400" b="1" dirty="0"/>
          </a:p>
        </p:txBody>
      </p:sp>
      <p:pic>
        <p:nvPicPr>
          <p:cNvPr id="15" name="Picture 2" descr="TOP] 999+ Hình ảnh Mặt Cười Dễ Thương Bạn Chỉ Muốn ... - UpAnh12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0" b="99400" l="600" r="100000">
                        <a14:foregroundMark x1="30000" y1="35800" x2="42600" y2="26800"/>
                        <a14:foregroundMark x1="41200" y1="32800" x2="45000" y2="44600"/>
                        <a14:foregroundMark x1="24600" y1="44000" x2="29200" y2="35200"/>
                        <a14:foregroundMark x1="60000" y1="25200" x2="56200" y2="45800"/>
                        <a14:foregroundMark x1="67800" y1="33600" x2="77200" y2="4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84" y="22747"/>
            <a:ext cx="1739554" cy="17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ố 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36963" y="4416200"/>
            <a:ext cx="406400" cy="406400"/>
          </a:xfrm>
          <a:prstGeom prst="rect">
            <a:avLst/>
          </a:prstGeom>
        </p:spPr>
      </p:pic>
      <p:pic>
        <p:nvPicPr>
          <p:cNvPr id="4" name="Bé thật là cừ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60457" y="3786909"/>
            <a:ext cx="406400" cy="406400"/>
          </a:xfrm>
          <a:prstGeom prst="rect">
            <a:avLst/>
          </a:prstGeom>
        </p:spPr>
      </p:pic>
      <p:pic>
        <p:nvPicPr>
          <p:cNvPr id="13" name="chưa đúng rồi bé chọn lại đ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09592" y="2954418"/>
            <a:ext cx="406400" cy="406400"/>
          </a:xfrm>
          <a:prstGeom prst="rect">
            <a:avLst/>
          </a:prstGeom>
        </p:spPr>
      </p:pic>
      <p:pic>
        <p:nvPicPr>
          <p:cNvPr id="16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09592" y="2091277"/>
            <a:ext cx="406400" cy="406400"/>
          </a:xfrm>
          <a:prstGeom prst="rect">
            <a:avLst/>
          </a:prstGeom>
        </p:spPr>
      </p:pic>
      <p:pic>
        <p:nvPicPr>
          <p:cNvPr id="8" name="cách chơi hvi sai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3002.7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89837" y="1351588"/>
            <a:ext cx="406400" cy="406400"/>
          </a:xfrm>
          <a:prstGeom prst="rect">
            <a:avLst/>
          </a:prstGeom>
        </p:spPr>
      </p:pic>
      <p:pic>
        <p:nvPicPr>
          <p:cNvPr id="19" name="Tieng-tinh-tinh-www_tiengdong_co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39075" y="696590"/>
            <a:ext cx="434275" cy="434275"/>
          </a:xfrm>
          <a:prstGeom prst="rect">
            <a:avLst/>
          </a:prstGeom>
        </p:spPr>
      </p:pic>
      <p:pic>
        <p:nvPicPr>
          <p:cNvPr id="22" name="Tieng-tinh-tinh-www_tiengdong_co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609600" y="97372"/>
            <a:ext cx="609600" cy="60960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01D2CE7-811C-83FB-3530-709493FD8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3" y="4579030"/>
            <a:ext cx="2030990" cy="222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40CB25C-32B2-2FCD-7256-344FCDD17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32" y="4537119"/>
            <a:ext cx="2827160" cy="227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826EED1-545F-2657-4D52-D4C98F62E5B6}"/>
              </a:ext>
            </a:extLst>
          </p:cNvPr>
          <p:cNvGrpSpPr/>
          <p:nvPr/>
        </p:nvGrpSpPr>
        <p:grpSpPr>
          <a:xfrm>
            <a:off x="384945" y="4537119"/>
            <a:ext cx="3267893" cy="2189064"/>
            <a:chOff x="221673" y="4382917"/>
            <a:chExt cx="3574472" cy="2452336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A5B36AD2-95A1-63D6-F314-33C621CFB3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673" y="4431539"/>
              <a:ext cx="3574472" cy="2403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BE6DF1-D937-8AB2-1159-A1369DF6995B}"/>
                </a:ext>
              </a:extLst>
            </p:cNvPr>
            <p:cNvSpPr/>
            <p:nvPr/>
          </p:nvSpPr>
          <p:spPr>
            <a:xfrm>
              <a:off x="221673" y="4382917"/>
              <a:ext cx="3574472" cy="23803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422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0274 -0.371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856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4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003 -0.37129 " pathEditMode="relative" rAng="0" ptsTypes="AA">
                                      <p:cBhvr>
                                        <p:cTn id="31" dur="2000" spd="-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1856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00469 -0.374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872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4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7458" y="1495080"/>
            <a:ext cx="101539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tạm biệt 4 tuổi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3733800"/>
            <a:ext cx="406400" cy="406400"/>
          </a:xfrm>
          <a:prstGeom prst="rect">
            <a:avLst/>
          </a:prstGeom>
        </p:spPr>
      </p:pic>
      <p:pic>
        <p:nvPicPr>
          <p:cNvPr id="6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47996" y="4627503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76" y="3101563"/>
            <a:ext cx="7800975" cy="4457700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firstslide" highlightClick="1">
              <a:snd r:embed="rId11" name="camera.wav"/>
            </a:hlinkClick>
          </p:cNvPr>
          <p:cNvSpPr/>
          <p:nvPr/>
        </p:nvSpPr>
        <p:spPr>
          <a:xfrm>
            <a:off x="10855234" y="5734595"/>
            <a:ext cx="953588" cy="940525"/>
          </a:xfrm>
          <a:prstGeom prst="actionButtonHom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ngôi nhà ok (2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51196" y="1190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2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88</Words>
  <Application>Microsoft Office PowerPoint</Application>
  <PresentationFormat>Widescreen</PresentationFormat>
  <Paragraphs>12</Paragraphs>
  <Slides>6</Slides>
  <Notes>0</Notes>
  <HiddenSlides>0</HiddenSlides>
  <MMClips>34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Administrator</cp:lastModifiedBy>
  <cp:revision>94</cp:revision>
  <dcterms:created xsi:type="dcterms:W3CDTF">2023-02-10T01:34:50Z</dcterms:created>
  <dcterms:modified xsi:type="dcterms:W3CDTF">2024-09-20T03:06:30Z</dcterms:modified>
</cp:coreProperties>
</file>