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8288000" cy="10287000"/>
  <p:notesSz cx="6858000" cy="9144000"/>
  <p:embeddedFontLst>
    <p:embeddedFont>
      <p:font typeface="Calibri" panose="020F0502020204030204" pitchFamily="34" charset="0"/>
      <p:regular r:id="rId3"/>
      <p:bold r:id="rId4"/>
      <p:italic r:id="rId5"/>
      <p:boldItalic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22" autoAdjust="0"/>
  </p:normalViewPr>
  <p:slideViewPr>
    <p:cSldViewPr>
      <p:cViewPr varScale="1">
        <p:scale>
          <a:sx n="47" d="100"/>
          <a:sy n="47" d="100"/>
        </p:scale>
        <p:origin x="834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5" Type="http://schemas.openxmlformats.org/officeDocument/2006/relationships/font" Target="fonts/font3.fntdata"/><Relationship Id="rId10" Type="http://schemas.openxmlformats.org/officeDocument/2006/relationships/tableStyles" Target="tableStyles.xml"/><Relationship Id="rId4" Type="http://schemas.openxmlformats.org/officeDocument/2006/relationships/font" Target="fonts/font2.fntdata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957863"/>
              </p:ext>
            </p:extLst>
          </p:nvPr>
        </p:nvGraphicFramePr>
        <p:xfrm>
          <a:off x="533400" y="3314700"/>
          <a:ext cx="17449800" cy="5943600"/>
        </p:xfrm>
        <a:graphic>
          <a:graphicData uri="http://schemas.openxmlformats.org/drawingml/2006/table">
            <a:tbl>
              <a:tblPr/>
              <a:tblGrid>
                <a:gridCol w="1752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77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14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780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800" b="1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5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3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 động học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200" b="1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Ngày 16/9/2024</a:t>
                      </a:r>
                      <a:endParaRPr lang="en-US" sz="3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nl-NL" sz="3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Lĩnh vực: PT thể chất</a:t>
                      </a:r>
                      <a:endParaRPr lang="en-US" sz="3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nl-NL" sz="3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Tung bóng lên cao và bắt bóng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200" b="1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Ngày 17/9/2024</a:t>
                      </a:r>
                      <a:endParaRPr lang="en-US" sz="3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nl-NL" sz="3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Lĩnh vực: PT nhận thức</a:t>
                      </a:r>
                      <a:endParaRPr lang="en-US" sz="3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nl-NL" sz="3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Tìm hiểu về nguyên liệu làm đèn lồng(E2,E3</a:t>
                      </a:r>
                      <a:r>
                        <a:rPr lang="vi-VN" sz="3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en-US" sz="3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nl-NL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200" b="1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Ngày 18/9/2024</a:t>
                      </a:r>
                      <a:endParaRPr lang="en-US" sz="3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nl-NL" sz="3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Lĩnh vực: PT nhận thức</a:t>
                      </a:r>
                      <a:endParaRPr lang="en-US" sz="3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3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đồ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dùng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đồ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chơi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kích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thước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dạng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200" b="1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Ngày 19/9/2024</a:t>
                      </a:r>
                      <a:endParaRPr lang="en-US" sz="3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nl-NL" sz="3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Lĩnh vực: PT thẩm mĩ</a:t>
                      </a:r>
                      <a:endParaRPr lang="en-US" sz="3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nl-NL" sz="3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Steam: Làm đồ chơi trung thu “Làm đèn lồng”</a:t>
                      </a:r>
                      <a:endParaRPr lang="en-US" sz="3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nl-NL" sz="3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(E4,E5)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200" b="1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Ngày 20/9/2024</a:t>
                      </a:r>
                      <a:endParaRPr lang="en-US" sz="3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nl-NL" sz="3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Lĩnh vực: PT thẩm mĩ</a:t>
                      </a:r>
                      <a:endParaRPr lang="en-US" sz="3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nl-NL" sz="3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Dạy hát “Gọi trăng là gì”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Freeform 4"/>
          <p:cNvSpPr/>
          <p:nvPr/>
        </p:nvSpPr>
        <p:spPr>
          <a:xfrm rot="-1391740" flipH="1">
            <a:off x="99526" y="8288696"/>
            <a:ext cx="867748" cy="1904384"/>
          </a:xfrm>
          <a:custGeom>
            <a:avLst/>
            <a:gdLst/>
            <a:ahLst/>
            <a:cxnLst/>
            <a:rect l="l" t="t" r="r" b="b"/>
            <a:pathLst>
              <a:path w="1195264" h="2548044">
                <a:moveTo>
                  <a:pt x="1195264" y="0"/>
                </a:moveTo>
                <a:lnTo>
                  <a:pt x="0" y="0"/>
                </a:lnTo>
                <a:lnTo>
                  <a:pt x="0" y="2548044"/>
                </a:lnTo>
                <a:lnTo>
                  <a:pt x="1195264" y="2548044"/>
                </a:lnTo>
                <a:lnTo>
                  <a:pt x="1195264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5" name="Rectangle 4"/>
          <p:cNvSpPr/>
          <p:nvPr/>
        </p:nvSpPr>
        <p:spPr>
          <a:xfrm>
            <a:off x="3962400" y="266700"/>
            <a:ext cx="10363200" cy="3034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 KHÓA BIỂU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 đề: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mầm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non –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tết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trung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Nhánh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Dự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án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steam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Vui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tết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trung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16</a:t>
            </a:r>
            <a:r>
              <a:rPr lang="vi-VN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r>
              <a:rPr lang="vi-VN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 ngày 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</a:t>
            </a:r>
            <a:r>
              <a:rPr lang="vi-VN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r>
              <a:rPr lang="vi-VN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/2024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 </a:t>
            </a: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viên thực </a:t>
            </a:r>
            <a:r>
              <a:rPr lang="vi-VN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vi-VN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Vũ Thị </a:t>
            </a:r>
            <a:r>
              <a:rPr lang="en-US" sz="3200" b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Vóc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147</Words>
  <Application>Microsoft Office PowerPoint</Application>
  <PresentationFormat>Custom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Times New Roman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Nguyễn Thị Kim Oanh</dc:creator>
  <cp:lastModifiedBy>Admin</cp:lastModifiedBy>
  <cp:revision>24</cp:revision>
  <cp:lastPrinted>2024-09-19T11:01:31Z</cp:lastPrinted>
  <dcterms:created xsi:type="dcterms:W3CDTF">2006-08-16T00:00:00Z</dcterms:created>
  <dcterms:modified xsi:type="dcterms:W3CDTF">2024-09-25T08:28:26Z</dcterms:modified>
  <dc:identifier>DAGEnc4rUew</dc:identifier>
</cp:coreProperties>
</file>