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22" autoAdjust="0"/>
  </p:normalViewPr>
  <p:slideViewPr>
    <p:cSldViewPr>
      <p:cViewPr varScale="1">
        <p:scale>
          <a:sx n="47" d="100"/>
          <a:sy n="47" d="100"/>
        </p:scale>
        <p:origin x="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8288000" cy="1028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57863"/>
              </p:ext>
            </p:extLst>
          </p:nvPr>
        </p:nvGraphicFramePr>
        <p:xfrm>
          <a:off x="533400" y="3314700"/>
          <a:ext cx="17449800" cy="5943600"/>
        </p:xfrm>
        <a:graphic>
          <a:graphicData uri="http://schemas.openxmlformats.org/drawingml/2006/table">
            <a:tbl>
              <a:tblPr/>
              <a:tblGrid>
                <a:gridCol w="1752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7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780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5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16/9/2024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thể chất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Tung bóng lên cao và bắt bóng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17/9/2024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Tìm hiểu về nguyên liệu làm đèn lồng(E2,E3</a:t>
                      </a:r>
                      <a:r>
                        <a:rPr lang="vi-VN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nl-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18/9/2024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nhận thức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chơi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dạng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19/9/2024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mĩ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Steam: Làm đồ chơi trung thu “Làm đèn lồng”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(E4,E5)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Ngày 20/9/2024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Lĩnh vực: PT thẩm mĩ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3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Dạy hát “Gọi trăng là gì”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9191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Freeform 4"/>
          <p:cNvSpPr/>
          <p:nvPr/>
        </p:nvSpPr>
        <p:spPr>
          <a:xfrm rot="-1391740" flipH="1">
            <a:off x="99526" y="8288696"/>
            <a:ext cx="867748" cy="1904384"/>
          </a:xfrm>
          <a:custGeom>
            <a:avLst/>
            <a:gdLst/>
            <a:ahLst/>
            <a:cxnLst/>
            <a:rect l="l" t="t" r="r" b="b"/>
            <a:pathLst>
              <a:path w="1195264" h="2548044">
                <a:moveTo>
                  <a:pt x="1195264" y="0"/>
                </a:moveTo>
                <a:lnTo>
                  <a:pt x="0" y="0"/>
                </a:lnTo>
                <a:lnTo>
                  <a:pt x="0" y="2548044"/>
                </a:lnTo>
                <a:lnTo>
                  <a:pt x="1195264" y="2548044"/>
                </a:lnTo>
                <a:lnTo>
                  <a:pt x="1195264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5" name="Rectangle 4"/>
          <p:cNvSpPr/>
          <p:nvPr/>
        </p:nvSpPr>
        <p:spPr>
          <a:xfrm>
            <a:off x="3962400" y="266700"/>
            <a:ext cx="10363200" cy="303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THỜI KHÓA BIỂU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 đề: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mầm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non –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Nhánh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steam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tết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 ngày 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/2024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Giáo </a:t>
            </a:r>
            <a:r>
              <a:rPr lang="vi-VN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viên thực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Vũ Thị </a:t>
            </a:r>
            <a:r>
              <a:rPr lang="en-US" sz="3200" b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Vóc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147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Thị Kim Oanh</dc:creator>
  <cp:lastModifiedBy>Admin</cp:lastModifiedBy>
  <cp:revision>24</cp:revision>
  <cp:lastPrinted>2024-09-19T11:01:31Z</cp:lastPrinted>
  <dcterms:created xsi:type="dcterms:W3CDTF">2006-08-16T00:00:00Z</dcterms:created>
  <dcterms:modified xsi:type="dcterms:W3CDTF">2024-09-25T08:28:26Z</dcterms:modified>
  <dc:identifier>DAGEnc4rUew</dc:identifier>
</cp:coreProperties>
</file>