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22" autoAdjust="0"/>
  </p:normalViewPr>
  <p:slideViewPr>
    <p:cSldViewPr>
      <p:cViewPr varScale="1">
        <p:scale>
          <a:sx n="43" d="100"/>
          <a:sy n="43" d="100"/>
        </p:scale>
        <p:origin x="10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89890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752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16/9/2024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thể chất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Đập và bắt bóng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17/9/2024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nhận thức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 sánh sự giống nhau và khác nhau của 2 đồ dùng đồ chơi</a:t>
                      </a:r>
                      <a:r>
                        <a:rPr lang="nl-N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18/9/2024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thẩm mỹ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VĐMH bài  “Bé đi mẫu giáo”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19/9/2024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ngôn ngữ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 “Bạn mới”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20/9/2024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TCKN-XH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Không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quà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người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lạ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3962400" y="266700"/>
            <a:ext cx="10363200" cy="3008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–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tết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An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23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 Thị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139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Administrator</cp:lastModifiedBy>
  <cp:revision>27</cp:revision>
  <cp:lastPrinted>2024-09-19T11:01:31Z</cp:lastPrinted>
  <dcterms:created xsi:type="dcterms:W3CDTF">2006-08-16T00:00:00Z</dcterms:created>
  <dcterms:modified xsi:type="dcterms:W3CDTF">2024-09-25T14:09:34Z</dcterms:modified>
  <dc:identifier>DAGEnc4rUew</dc:identifier>
</cp:coreProperties>
</file>