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739F"/>
    <a:srgbClr val="CE62A2"/>
    <a:srgbClr val="DCF4F6"/>
    <a:srgbClr val="51D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4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8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6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6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1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5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B2F54-9A7D-453A-B227-382573DC64B1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i.pinimg.com/564x/26/d9/b7/26d9b73caace5d1c26f3647a5cb92b8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098713"/>
              </p:ext>
            </p:extLst>
          </p:nvPr>
        </p:nvGraphicFramePr>
        <p:xfrm>
          <a:off x="1162592" y="2324284"/>
          <a:ext cx="9899470" cy="363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210">
                  <a:extLst>
                    <a:ext uri="{9D8B030D-6E8A-4147-A177-3AD203B41FA5}">
                      <a16:colId xmlns:a16="http://schemas.microsoft.com/office/drawing/2014/main" val="110406199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1489524489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1161683740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967492672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3275356891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213577390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2716992690"/>
                    </a:ext>
                  </a:extLst>
                </a:gridCol>
              </a:tblGrid>
              <a:tr h="364855">
                <a:tc rowSpan="2"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STT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Các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hoạt động trong ngày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Ghi chú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38370"/>
                  </a:ext>
                </a:extLst>
              </a:tr>
              <a:tr h="420790">
                <a:tc vMerge="1"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 smtClean="0">
                          <a:solidFill>
                            <a:srgbClr val="FF0000"/>
                          </a:solidFill>
                        </a:rPr>
                        <a:t> 2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 smtClean="0">
                          <a:solidFill>
                            <a:srgbClr val="FF0000"/>
                          </a:solidFill>
                        </a:rPr>
                        <a:t> 3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 smtClean="0">
                          <a:solidFill>
                            <a:srgbClr val="FF0000"/>
                          </a:solidFill>
                        </a:rPr>
                        <a:t> 4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 smtClean="0">
                          <a:solidFill>
                            <a:srgbClr val="FF0000"/>
                          </a:solidFill>
                        </a:rPr>
                        <a:t> 5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 smtClean="0">
                          <a:solidFill>
                            <a:srgbClr val="FF0000"/>
                          </a:solidFill>
                        </a:rPr>
                        <a:t> 6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332426"/>
                  </a:ext>
                </a:extLst>
              </a:tr>
              <a:tr h="285330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b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toàn</a:t>
                      </a:r>
                      <a:r>
                        <a:rPr lang="nl-NL" sz="2000" b="1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trong trường mầm non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23/9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Lĩnh vực: </a:t>
                      </a:r>
                      <a:r>
                        <a:rPr lang="nl-NL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PTNN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Chú</a:t>
                      </a:r>
                      <a:r>
                        <a:rPr lang="en-US" sz="2000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Vịt khàn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24/9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Lĩnh vực: TCKN- XH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</a:t>
                      </a:r>
                      <a:r>
                        <a:rPr lang="nl-NL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Kĩ</a:t>
                      </a:r>
                      <a:r>
                        <a:rPr lang="nl-NL" sz="2000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năng sử dụng đồ dùng đồ chơi an toàn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25/9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Lĩnh vực: PTTM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Dạy hát: 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Nặn:</a:t>
                      </a:r>
                      <a:r>
                        <a:rPr lang="en-US" sz="2000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Quả bóng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26/9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Lĩnh vực: </a:t>
                      </a:r>
                      <a:r>
                        <a:rPr lang="nl-NL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PTNT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</a:t>
                      </a:r>
                      <a:r>
                        <a:rPr lang="en-US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Xếp</a:t>
                      </a:r>
                      <a:r>
                        <a:rPr lang="en-US" sz="2000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tương ứng 1-1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27/0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Lĩnh vực: </a:t>
                      </a:r>
                      <a:r>
                        <a:rPr lang="nl-NL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PTTC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</a:t>
                      </a:r>
                      <a:r>
                        <a:rPr lang="nl-NL" sz="20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</a:t>
                      </a:r>
                      <a:r>
                        <a:rPr lang="nl-NL" sz="2000" baseline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kiễng gót chân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1907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524000" y="434477"/>
            <a:ext cx="9233262" cy="17896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</a:rPr>
              <a:t>THỜI KHÓA BIỂU</a:t>
            </a:r>
          </a:p>
          <a:p>
            <a:pPr algn="ctr"/>
            <a:r>
              <a:rPr lang="en-US" b="1" smtClean="0">
                <a:solidFill>
                  <a:srgbClr val="FF0000"/>
                </a:solidFill>
              </a:rPr>
              <a:t>Chủ đề: </a:t>
            </a:r>
            <a:r>
              <a:rPr lang="en-US" b="1" smtClean="0">
                <a:solidFill>
                  <a:srgbClr val="FF0000"/>
                </a:solidFill>
              </a:rPr>
              <a:t>Trường mầm non – trung thu</a:t>
            </a:r>
            <a:endParaRPr lang="en-US" b="1" smtClean="0">
              <a:solidFill>
                <a:srgbClr val="FF0000"/>
              </a:solidFill>
            </a:endParaRPr>
          </a:p>
          <a:p>
            <a:pPr algn="ctr"/>
            <a:r>
              <a:rPr lang="en-US" b="1" smtClean="0">
                <a:solidFill>
                  <a:srgbClr val="FF0000"/>
                </a:solidFill>
              </a:rPr>
              <a:t>Nhánh 1: </a:t>
            </a:r>
            <a:r>
              <a:rPr lang="en-US" b="1" smtClean="0">
                <a:solidFill>
                  <a:srgbClr val="FF0000"/>
                </a:solidFill>
              </a:rPr>
              <a:t>An toàn trong trường mầm non</a:t>
            </a:r>
          </a:p>
          <a:p>
            <a:pPr algn="ctr"/>
            <a:r>
              <a:rPr lang="en-US" b="1" smtClean="0">
                <a:solidFill>
                  <a:srgbClr val="FF0000"/>
                </a:solidFill>
              </a:rPr>
              <a:t>Thực </a:t>
            </a:r>
            <a:r>
              <a:rPr lang="en-US" b="1" smtClean="0">
                <a:solidFill>
                  <a:srgbClr val="FF0000"/>
                </a:solidFill>
              </a:rPr>
              <a:t>hiện từ ngày </a:t>
            </a:r>
            <a:r>
              <a:rPr lang="en-US" b="1" smtClean="0">
                <a:solidFill>
                  <a:srgbClr val="FF0000"/>
                </a:solidFill>
              </a:rPr>
              <a:t>23/9 đến 27/9/2024</a:t>
            </a:r>
            <a:endParaRPr lang="en-US" b="1" smtClean="0">
              <a:solidFill>
                <a:srgbClr val="FF0000"/>
              </a:solidFill>
            </a:endParaRPr>
          </a:p>
          <a:p>
            <a:pPr algn="ctr"/>
            <a:r>
              <a:rPr lang="en-US" b="1" smtClean="0">
                <a:solidFill>
                  <a:srgbClr val="FF0000"/>
                </a:solidFill>
              </a:rPr>
              <a:t>Lớp: 3 tuổi 2</a:t>
            </a:r>
          </a:p>
          <a:p>
            <a:pPr algn="ctr"/>
            <a:r>
              <a:rPr lang="en-US" b="1" smtClean="0">
                <a:solidFill>
                  <a:srgbClr val="FF0000"/>
                </a:solidFill>
              </a:rPr>
              <a:t>Người thực hiện: </a:t>
            </a:r>
            <a:r>
              <a:rPr lang="en-US" b="1" smtClean="0">
                <a:solidFill>
                  <a:srgbClr val="FF0000"/>
                </a:solidFill>
              </a:rPr>
              <a:t>Trần Thị Luyên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1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140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2024-05-09T03:08:15Z</dcterms:created>
  <dcterms:modified xsi:type="dcterms:W3CDTF">2024-09-25T08:15:07Z</dcterms:modified>
</cp:coreProperties>
</file>