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3020" autoAdjust="0"/>
  </p:normalViewPr>
  <p:slideViewPr>
    <p:cSldViewPr>
      <p:cViewPr varScale="1">
        <p:scale>
          <a:sx n="42" d="100"/>
          <a:sy n="42" d="100"/>
        </p:scale>
        <p:origin x="91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16A17-D82D-4267-A6D7-1E6229CED994}" type="datetimeFigureOut">
              <a:rPr lang="en-US" smtClean="0"/>
              <a:t>25/9/2024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A3F98-F544-4C72-B940-E14EE19F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9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095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"/>
          <p:cNvSpPr/>
          <p:nvPr/>
        </p:nvSpPr>
        <p:spPr>
          <a:xfrm>
            <a:off x="-36095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251893"/>
              </p:ext>
            </p:extLst>
          </p:nvPr>
        </p:nvGraphicFramePr>
        <p:xfrm>
          <a:off x="533400" y="3314700"/>
          <a:ext cx="17449800" cy="6417882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(23/9/2024)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thể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chất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kiễng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gót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chân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457200" indent="-457200">
                        <a:lnSpc>
                          <a:spcPct val="150000"/>
                        </a:lnSpc>
                        <a:buFontTx/>
                        <a:buChar char="-"/>
                      </a:pP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(24/9/2024)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TCKNXH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Kĩ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năng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sử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dụng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đồ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chơi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an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toàn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(25/9/2024)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ngôn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ngữ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Truyện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Vịt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con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học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(26/9/2024)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thẩm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mỹ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Nặn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hình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tròn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(27/9/2024)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nhận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thức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Xếp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tương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ứng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1-1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2667000" y="479882"/>
            <a:ext cx="13563600" cy="295241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mầm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–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tết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</a:p>
          <a:p>
            <a:pPr algn="ctr">
              <a:lnSpc>
                <a:spcPts val="4500"/>
              </a:lnSpc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23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27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Nhung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8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124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Oanh</dc:creator>
  <cp:lastModifiedBy>nhungnhan269@gmail.com</cp:lastModifiedBy>
  <cp:revision>18</cp:revision>
  <dcterms:created xsi:type="dcterms:W3CDTF">2006-08-16T00:00:00Z</dcterms:created>
  <dcterms:modified xsi:type="dcterms:W3CDTF">2024-09-25T09:49:20Z</dcterms:modified>
  <dc:identifier>DAGEnc4rUew</dc:identifier>
</cp:coreProperties>
</file>