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2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1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4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8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3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59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0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CADB-3664-450E-8035-BC682BC4E326}" type="datetimeFigureOut">
              <a:rPr lang="en-US" smtClean="0"/>
              <a:t>15/4/2024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E264-AF6A-425B-80ED-D56C5D0C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4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heyzine.com/flip-book/5385b2b4a1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93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6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2024-04-15T03:11:14Z</dcterms:created>
  <dcterms:modified xsi:type="dcterms:W3CDTF">2024-04-15T03:12:26Z</dcterms:modified>
</cp:coreProperties>
</file>