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2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7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0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1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1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5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7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4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8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29E6E-EA84-4469-A6F3-741A18924B7A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5426F-90A7-448B-8481-B3CA3D97E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eyzine.com/flip-book/5338ee4f1c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55" y="0"/>
            <a:ext cx="12199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344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2024-04-15T03:03:33Z</dcterms:created>
  <dcterms:modified xsi:type="dcterms:W3CDTF">2024-04-15T03:04:44Z</dcterms:modified>
</cp:coreProperties>
</file>