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57" r:id="rId5"/>
    <p:sldId id="258" r:id="rId6"/>
    <p:sldId id="259" r:id="rId7"/>
    <p:sldId id="264" r:id="rId8"/>
    <p:sldId id="265" r:id="rId9"/>
    <p:sldId id="266" r:id="rId10"/>
    <p:sldId id="260" r:id="rId11"/>
    <p:sldId id="2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B6E0"/>
    <a:srgbClr val="81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936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88C43-3B39-4B98-9736-699989C913F8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8BF55-4878-483E-BD5D-80A3F3E5B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541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88C43-3B39-4B98-9736-699989C913F8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8BF55-4878-483E-BD5D-80A3F3E5B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69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88C43-3B39-4B98-9736-699989C913F8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8BF55-4878-483E-BD5D-80A3F3E5B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822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88C43-3B39-4B98-9736-699989C913F8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8BF55-4878-483E-BD5D-80A3F3E5B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67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88C43-3B39-4B98-9736-699989C913F8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8BF55-4878-483E-BD5D-80A3F3E5B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616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88C43-3B39-4B98-9736-699989C913F8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8BF55-4878-483E-BD5D-80A3F3E5B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29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88C43-3B39-4B98-9736-699989C913F8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8BF55-4878-483E-BD5D-80A3F3E5B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633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88C43-3B39-4B98-9736-699989C913F8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8BF55-4878-483E-BD5D-80A3F3E5B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326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88C43-3B39-4B98-9736-699989C913F8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8BF55-4878-483E-BD5D-80A3F3E5B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512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88C43-3B39-4B98-9736-699989C913F8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8BF55-4878-483E-BD5D-80A3F3E5B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550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88C43-3B39-4B98-9736-699989C913F8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8BF55-4878-483E-BD5D-80A3F3E5B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018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88C43-3B39-4B98-9736-699989C913F8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8BF55-4878-483E-BD5D-80A3F3E5B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9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ackground powerpoint đáng yêu dễ thươ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6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2152650"/>
            <a:ext cx="1219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 TRÌNH </a:t>
            </a:r>
          </a:p>
          <a:p>
            <a:pPr algn="ctr"/>
            <a:r>
              <a:rPr lang="en-US" sz="5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 MẢNH GHÉP KÌ DIỆU</a:t>
            </a:r>
            <a:endParaRPr lang="en-US" sz="5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98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ackground powerpoint đáng yêu dễ thươ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6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710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ackground powerpoint đáng yêu dễ thươ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6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064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ackground powerpoint đáng yêu dễ thươ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6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1962150"/>
            <a:ext cx="1219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CHẮP GHÉP HÌNH HỌC</a:t>
            </a:r>
          </a:p>
          <a:p>
            <a:pPr algn="ctr"/>
            <a:r>
              <a:rPr lang="en-US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THÀNH CÁC PHƯƠNG TIỆN GIAO THÔNG</a:t>
            </a:r>
            <a:endParaRPr lang="en-US" sz="4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89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ackground powerpoint đáng yêu dễ thươ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6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2019300"/>
            <a:ext cx="1219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CHƠI:</a:t>
            </a:r>
          </a:p>
          <a:p>
            <a:pPr algn="ctr"/>
            <a:r>
              <a:rPr lang="en-US" sz="5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 THÔNG MINH HƠN</a:t>
            </a:r>
            <a:endParaRPr lang="en-US" sz="5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05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ackground powerpoint đáng yêu dễ thươ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6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552700" y="1600200"/>
            <a:ext cx="2362200" cy="3352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914900" y="2990850"/>
            <a:ext cx="4343400" cy="1905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114675" y="1808893"/>
            <a:ext cx="1209675" cy="11819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114675" y="4953000"/>
            <a:ext cx="1181100" cy="11811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410450" y="4895850"/>
            <a:ext cx="1181100" cy="11811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94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ackground powerpoint đáng yêu dễ thươ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14"/>
            <a:ext cx="12192000" cy="6856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521687" y="2912936"/>
            <a:ext cx="1752600" cy="1638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853929" y="2912936"/>
            <a:ext cx="1752600" cy="1638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219700" y="2912936"/>
            <a:ext cx="1752600" cy="1638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77150" y="2912936"/>
            <a:ext cx="1752600" cy="1638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077450" y="2912936"/>
            <a:ext cx="1752600" cy="1638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843297" y="4551236"/>
            <a:ext cx="1220914" cy="12209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187830" y="4551236"/>
            <a:ext cx="1220914" cy="12209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425250" y="4551236"/>
            <a:ext cx="1220914" cy="12209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942993" y="4551236"/>
            <a:ext cx="1220914" cy="12209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0343293" y="4551236"/>
            <a:ext cx="1220914" cy="12209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49133" y="1334357"/>
            <a:ext cx="1225154" cy="159848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390900" y="3257550"/>
            <a:ext cx="857250" cy="8001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67375" y="3293936"/>
            <a:ext cx="857250" cy="8001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124825" y="3370136"/>
            <a:ext cx="857250" cy="8001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0525125" y="3370136"/>
            <a:ext cx="857250" cy="8001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25129" y="3257550"/>
            <a:ext cx="857250" cy="8001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288852" y="1692022"/>
            <a:ext cx="857250" cy="8001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36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ackground powerpoint đáng yêu dễ thươ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14"/>
            <a:ext cx="12192000" cy="6856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400924" y="4267199"/>
            <a:ext cx="4700339" cy="166837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Triangle 3"/>
          <p:cNvSpPr/>
          <p:nvPr/>
        </p:nvSpPr>
        <p:spPr>
          <a:xfrm rot="10800000">
            <a:off x="1846137" y="4267198"/>
            <a:ext cx="1554786" cy="1668379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4"/>
          <p:cNvSpPr/>
          <p:nvPr/>
        </p:nvSpPr>
        <p:spPr>
          <a:xfrm rot="5400000">
            <a:off x="8085222" y="4283241"/>
            <a:ext cx="1668377" cy="1636295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 rot="2238045">
            <a:off x="4326865" y="588735"/>
            <a:ext cx="2438629" cy="3292319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Triangle 8"/>
          <p:cNvSpPr/>
          <p:nvPr/>
        </p:nvSpPr>
        <p:spPr>
          <a:xfrm rot="19533463" flipH="1">
            <a:off x="4898815" y="991378"/>
            <a:ext cx="2085388" cy="2944159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08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ackground powerpoint đáng yêu dễ thươ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14"/>
            <a:ext cx="12192000" cy="6856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-3181350" y="1543050"/>
            <a:ext cx="2362200" cy="3352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2944475" y="2990850"/>
            <a:ext cx="4343400" cy="1905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4519613" y="1923193"/>
            <a:ext cx="1209675" cy="11819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106775" y="4895850"/>
            <a:ext cx="1181100" cy="11811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2944475" y="4895850"/>
            <a:ext cx="1181100" cy="11811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352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44444E-6 L 0.53437 -0.0166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19" y="-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9453 -0.02222 L -0.59453 -0.0194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00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4.81481E-6 L 0.69453 -0.0192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727" y="-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62 -0.01389 L -0.74141 -0.0194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852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0 L -0.67265 -0.0194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633" y="-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ackground powerpoint đáng yêu dễ thươ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35" y="44973"/>
            <a:ext cx="12192000" cy="6856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-1501379" y="1305354"/>
            <a:ext cx="1225154" cy="159848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-1409700" y="1713643"/>
            <a:ext cx="857250" cy="8001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-2008391" y="2912079"/>
            <a:ext cx="1752600" cy="1638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-1993067" y="2951036"/>
            <a:ext cx="1752600" cy="1638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-1998866" y="2922032"/>
            <a:ext cx="1752600" cy="1638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2196285" y="2951036"/>
            <a:ext cx="1752600" cy="1638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2727971" y="2940868"/>
            <a:ext cx="1752600" cy="1638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2581570" y="4550379"/>
            <a:ext cx="1220914" cy="12209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2598049" y="4513136"/>
            <a:ext cx="1220914" cy="12209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12623767" y="4513136"/>
            <a:ext cx="1220914" cy="12209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12623767" y="4531758"/>
            <a:ext cx="1220914" cy="12209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12598049" y="4513136"/>
            <a:ext cx="1220914" cy="12209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853913" y="6901259"/>
            <a:ext cx="857250" cy="8001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120526" y="6858000"/>
            <a:ext cx="857250" cy="8001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236415" y="6901259"/>
            <a:ext cx="857250" cy="8001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8055142" y="6901259"/>
            <a:ext cx="857250" cy="8001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10276974" y="6901259"/>
            <a:ext cx="857250" cy="8001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496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1.48148E-6 L 0.20599 -0.0025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99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1.48148E-6 L 0.39649 -0.0078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18" y="-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1.85185E-6 L 0.58151 -0.0053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076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-0.01181 L -0.39063 -0.0083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31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3.7037E-7 L -0.24349 -0.0069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74" y="-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96296E-6 L 0.21355 -0.0011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77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-4.81481E-6 L -0.9582 -0.0013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917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7.40741E-7 L -0.77409 0.00162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711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40741E-7 L -0.58555 0.00394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284" y="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48148E-6 L -0.39336 -0.0011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74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7.40741E-7 L -0.21497 0.00162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755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1.85185E-6 L 0.2211 -0.01643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55" y="-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33333E-6 L 0.00273 -0.52199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" y="-26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33333E-6 L 0.01002 -0.525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5" y="-26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-3.33333E-6 L 0.01953 -0.51944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7" y="-25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-0.01159 -0.51018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6" y="-25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33333E-6 L 0.00079 -0.51713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25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ackground powerpoint đáng yêu dễ thươ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14"/>
            <a:ext cx="12192000" cy="6856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400923" y="7042814"/>
            <a:ext cx="4700339" cy="166837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Triangle 3"/>
          <p:cNvSpPr/>
          <p:nvPr/>
        </p:nvSpPr>
        <p:spPr>
          <a:xfrm rot="10800000">
            <a:off x="1846137" y="7042814"/>
            <a:ext cx="1554786" cy="1668379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4"/>
          <p:cNvSpPr/>
          <p:nvPr/>
        </p:nvSpPr>
        <p:spPr>
          <a:xfrm rot="5400000">
            <a:off x="8085221" y="7058854"/>
            <a:ext cx="1668377" cy="1636295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 rot="2238045">
            <a:off x="4447180" y="-3877626"/>
            <a:ext cx="2438629" cy="3292319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Triangle 8"/>
          <p:cNvSpPr/>
          <p:nvPr/>
        </p:nvSpPr>
        <p:spPr>
          <a:xfrm rot="19533463" flipH="1">
            <a:off x="5053307" y="-3458921"/>
            <a:ext cx="2085388" cy="2944159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718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3.7037E-7 L 0.00183 -0.4011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" y="-20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7037E-7 L 0.00053 -0.4039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-20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1.11111E-6 L -0.00026 -0.4013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-20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2.96296E-6 L -0.0069 0.6560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2" y="32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L -0.00156 0.6506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" y="32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7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25</Words>
  <Application>Microsoft Office PowerPoint</Application>
  <PresentationFormat>Widescreen</PresentationFormat>
  <Paragraphs>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17</cp:revision>
  <dcterms:created xsi:type="dcterms:W3CDTF">2024-03-23T21:19:25Z</dcterms:created>
  <dcterms:modified xsi:type="dcterms:W3CDTF">2024-03-23T23:17:35Z</dcterms:modified>
</cp:coreProperties>
</file>