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2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E711-584A-4697-A3EF-E28C69CC0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F4DEA-9BAB-4185-88CA-2580D7CA3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607F2-EE8A-4197-9CE7-B22A656F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79365-9B34-4FA9-932A-1D412610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89AF8-5F5C-4215-862B-E2A3B342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3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FF50C-F10E-4287-BFD1-F83EA9E10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AEB134-36D8-46E2-96E0-77FBC705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66B52-BEEB-4F30-BC1A-1A7CA612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F0E12-39D2-4EBD-9679-DD5A74FD5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B31EE-6387-4DB6-BB6F-4DC0EC8A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5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7A42F3-E937-43A4-A7D4-D644EB3E2F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7F561-2385-4949-B521-F735313C6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FE23E-B343-4135-A884-1463058F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EE223-35C2-4F5B-9740-0C1DCFF0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E14F-DCB3-42CB-8E41-8C043637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7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3D691-C221-4E04-AA9A-A3DC2122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E93F-7131-420E-97CE-368B78194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8D213-2D0E-405E-B8AF-BCB60D28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A6700-9581-49DD-9C88-CAF13D0C7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F4B31-AEAB-4CC3-895E-DECC9414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3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98F21-C9E1-4ABD-B2AD-3348CF2D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CC2AD-4BC0-45FE-9047-8107F5BA1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C944A-F225-420D-B90C-4DE43943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32C85-17AD-42D0-8E9E-AA5B865B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CDB45-4802-4E34-B422-3079AA554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0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16A96-F24B-4D7D-AE53-33D420591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4F64F-1869-45AD-BE5D-A04C502A6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B8BD8-2BAC-43D9-A2BC-E8906EC55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ED076-9A4C-4F3B-BE98-5442347A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ECD25-27CD-4E83-97B8-C2105BBD0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E0DB6-A1DC-4666-9C16-5AF5C7DA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8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F2314-7E01-4F89-A256-762FD84A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4E0B1-4EE9-4C5E-A33C-292618270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4A49C-D837-4598-8602-F7F06BB29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43A30-ED84-4C90-A2E6-38583518F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3BF1BA-DB9F-4E42-8F59-EC9696BA1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96926-6ABE-4F80-A55F-0BFD1E9F4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BFBDE-EB69-4F82-8D1B-90FEE33C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848FE-21C7-4DDB-AE6B-F310FAF2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CEB5B-58EF-41BA-B76A-34985A94B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62076-F029-42F3-B5C4-79ED6A9D3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5BAD3-9730-42BE-B87C-6683417D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75827-525A-4A85-A0C4-69E89677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9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423D7-BB32-4A82-BC90-086D8309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58DBAA-1F86-4E09-BAD7-199B1765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92BA3-C496-4019-9136-C96469A0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2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19284-57C5-44FC-BDEF-154BFDC2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3E37-B7BC-491A-A50F-DE1AF42A5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96F8D-C624-4250-A0E1-11695E85A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1BE61-47CD-4D5F-ACB8-30E575F12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E303A-2247-4B34-A821-1AD80F64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7D7BA-1676-499A-AB50-72A6C77C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6E55-6FF6-4501-97AC-8B380B9B4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E9603F-5DA2-4AC3-B133-EA9993695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F7F5-60D6-461F-9F18-5998BC5C5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33DD7-F92B-428E-AD1C-591A93C1A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A7B36-FA5B-45F5-814D-0E1C105C3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E0381-2CA6-4252-A631-A7D52DD1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9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D2CDE-2671-4194-BCC0-F064A0FB0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E657A-5A24-4471-95D6-9BF2D5C04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AAC1-D6AC-4A59-AC23-91F10C791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3A23E-5BFF-488B-B21C-FC2BB9428B4C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6935E-B62B-44C6-9EB6-204B73D56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53042-0451-4981-9156-0D1EE05D0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97CEF-17A2-4FE5-B819-727579B4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1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0C2A60-316C-42CD-AB92-0B01FF97AF88}"/>
              </a:ext>
            </a:extLst>
          </p:cNvPr>
          <p:cNvSpPr/>
          <p:nvPr/>
        </p:nvSpPr>
        <p:spPr>
          <a:xfrm>
            <a:off x="5547260" y="3244334"/>
            <a:ext cx="1097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F392B-7545-4874-ACE4-F17F65E5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9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50+ hình nền powerpoint cho trẻ mầm mon đẹp, dễ thương">
            <a:extLst>
              <a:ext uri="{FF2B5EF4-FFF2-40B4-BE49-F238E27FC236}">
                <a16:creationId xmlns:a16="http://schemas.microsoft.com/office/drawing/2014/main" id="{F5BE3387-5A0C-40FC-A114-75E72FA9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DF026-A216-4DA3-A749-6765527A1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695" y="251343"/>
            <a:ext cx="8830731" cy="51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50+ hình nền powerpoint cho trẻ mầm mon đẹp, dễ thương">
            <a:extLst>
              <a:ext uri="{FF2B5EF4-FFF2-40B4-BE49-F238E27FC236}">
                <a16:creationId xmlns:a16="http://schemas.microsoft.com/office/drawing/2014/main" id="{F5BE3387-5A0C-40FC-A114-75E72FA9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9EDCD-6C92-4F6C-8401-024507DE8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0" y="284761"/>
            <a:ext cx="8786191" cy="50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0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50+ hình nền powerpoint cho trẻ mầm mon đẹp, dễ thương">
            <a:extLst>
              <a:ext uri="{FF2B5EF4-FFF2-40B4-BE49-F238E27FC236}">
                <a16:creationId xmlns:a16="http://schemas.microsoft.com/office/drawing/2014/main" id="{F5BE3387-5A0C-40FC-A114-75E72FA9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554A0-5EC9-4726-81CD-F7887AC4D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78" y="371061"/>
            <a:ext cx="8772940" cy="49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50+ hình nền powerpoint cho trẻ mầm mon đẹp, dễ thương">
            <a:extLst>
              <a:ext uri="{FF2B5EF4-FFF2-40B4-BE49-F238E27FC236}">
                <a16:creationId xmlns:a16="http://schemas.microsoft.com/office/drawing/2014/main" id="{F5BE3387-5A0C-40FC-A114-75E72FA9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1E4CCD-1A90-42C2-95D3-555D8F52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79" y="331232"/>
            <a:ext cx="8839200" cy="502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50+ hình nền powerpoint cho trẻ mầm mon đẹp, dễ thương">
            <a:extLst>
              <a:ext uri="{FF2B5EF4-FFF2-40B4-BE49-F238E27FC236}">
                <a16:creationId xmlns:a16="http://schemas.microsoft.com/office/drawing/2014/main" id="{F5BE3387-5A0C-40FC-A114-75E72FA9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B34F47-CA81-476A-85C6-1429FF3C7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461" y="278296"/>
            <a:ext cx="8998226" cy="50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</Words>
  <Application>Microsoft Office PowerPoint</Application>
  <PresentationFormat>Widescreen</PresentationFormat>
  <Paragraphs>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</cp:revision>
  <dcterms:created xsi:type="dcterms:W3CDTF">2024-08-13T03:54:22Z</dcterms:created>
  <dcterms:modified xsi:type="dcterms:W3CDTF">2024-08-13T11:00:24Z</dcterms:modified>
</cp:coreProperties>
</file>