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802" r:id="rId1"/>
    <p:sldMasterId id="2147483700" r:id="rId2"/>
  </p:sldMasterIdLst>
  <p:sldIdLst>
    <p:sldId id="256" r:id="rId3"/>
    <p:sldId id="257" r:id="rId4"/>
    <p:sldId id="259" r:id="rId5"/>
    <p:sldId id="261" r:id="rId6"/>
    <p:sldId id="263" r:id="rId7"/>
    <p:sldId id="260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 horzBarState="maximized">
    <p:restoredLeft sz="15%" autoAdjust="0"/>
    <p:restoredTop sz="94.66%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6.xml"/><Relationship Id="rId13" Type="http://purl.oclc.org/ooxml/officeDocument/relationships/theme" Target="theme/theme1.xml"/><Relationship Id="rId3" Type="http://purl.oclc.org/ooxml/officeDocument/relationships/slide" Target="slides/slide1.xml"/><Relationship Id="rId7" Type="http://purl.oclc.org/ooxml/officeDocument/relationships/slide" Target="slides/slide5.xml"/><Relationship Id="rId12" Type="http://purl.oclc.org/ooxml/officeDocument/relationships/viewProps" Target="viewProps.xml"/><Relationship Id="rId2" Type="http://purl.oclc.org/ooxml/officeDocument/relationships/slideMaster" Target="slideMasters/slideMaster2.xml"/><Relationship Id="rId1" Type="http://purl.oclc.org/ooxml/officeDocument/relationships/slideMaster" Target="slideMasters/slideMaster1.xml"/><Relationship Id="rId6" Type="http://purl.oclc.org/ooxml/officeDocument/relationships/slide" Target="slides/slide4.xml"/><Relationship Id="rId11" Type="http://purl.oclc.org/ooxml/officeDocument/relationships/presProps" Target="presProps.xml"/><Relationship Id="rId5" Type="http://purl.oclc.org/ooxml/officeDocument/relationships/slide" Target="slides/slide3.xml"/><Relationship Id="rId10" Type="http://purl.oclc.org/ooxml/officeDocument/relationships/slide" Target="slides/slide8.xml"/><Relationship Id="rId4" Type="http://purl.oclc.org/ooxml/officeDocument/relationships/slide" Target="slides/slide2.xml"/><Relationship Id="rId9" Type="http://purl.oclc.org/ooxml/officeDocument/relationships/slide" Target="slides/slide7.xml"/><Relationship Id="rId14" Type="http://purl.oclc.org/ooxml/officeDocument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993462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830221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220965"/>
      </p:ext>
    </p:extLst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%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27067"/>
      </p:ext>
    </p:extLst>
  </p:cSld>
  <p:clrMapOvr>
    <a:masterClrMapping/>
  </p:clrMapOvr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2351"/>
      </p:ext>
    </p:extLst>
  </p:cSld>
  <p:clrMapOvr>
    <a:masterClrMapping/>
  </p:clrMapOvr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31460"/>
      </p:ext>
    </p:extLst>
  </p:cSld>
  <p:clrMapOvr>
    <a:masterClrMapping/>
  </p:clrMapOvr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43718"/>
      </p:ext>
    </p:extLst>
  </p:cSld>
  <p:clrMapOvr>
    <a:masterClrMapping/>
  </p:clrMapOvr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99607"/>
      </p:ext>
    </p:extLst>
  </p:cSld>
  <p:clrMapOvr>
    <a:masterClrMapping/>
  </p:clrMapOvr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20518"/>
      </p:ext>
    </p:extLst>
  </p:cSld>
  <p:clrMapOvr>
    <a:masterClrMapping/>
  </p:clrMapOvr>
</p:sldLayout>
</file>

<file path=ppt/slideLayouts/slideLayout18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55091"/>
      </p:ext>
    </p:extLst>
  </p:cSld>
  <p:clrMapOvr>
    <a:masterClrMapping/>
  </p:clrMapOvr>
</p:sldLayout>
</file>

<file path=ppt/slideLayouts/slideLayout19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24460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17970"/>
      </p:ext>
    </p:extLst>
  </p:cSld>
  <p:clrMapOvr>
    <a:masterClrMapping/>
  </p:clrMapOvr>
</p:sldLayout>
</file>

<file path=ppt/slideLayouts/slideLayout20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10559"/>
      </p:ext>
    </p:extLst>
  </p:cSld>
  <p:clrMapOvr>
    <a:masterClrMapping/>
  </p:clrMapOvr>
</p:sldLayout>
</file>

<file path=ppt/slideLayouts/slideLayout21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%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%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25322"/>
      </p:ext>
    </p:extLst>
  </p:cSld>
  <p:clrMapOvr>
    <a:masterClrMapping/>
  </p:clrMapOvr>
</p:sldLayout>
</file>

<file path=ppt/slideLayouts/slideLayout22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44608"/>
      </p:ext>
    </p:extLst>
  </p:cSld>
  <p:clrMapOvr>
    <a:masterClrMapping/>
  </p:clrMapOvr>
</p:sldLayout>
</file>

<file path=ppt/slideLayouts/slideLayout23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50206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0284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395991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58918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949795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14084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554238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2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19.xml"/><Relationship Id="rId13" Type="http://purl.oclc.org/ooxml/officeDocument/relationships/theme" Target="../theme/theme2.xml"/><Relationship Id="rId3" Type="http://purl.oclc.org/ooxml/officeDocument/relationships/slideLayout" Target="../slideLayouts/slideLayout14.xml"/><Relationship Id="rId7" Type="http://purl.oclc.org/ooxml/officeDocument/relationships/slideLayout" Target="../slideLayouts/slideLayout18.xml"/><Relationship Id="rId12" Type="http://purl.oclc.org/ooxml/officeDocument/relationships/slideLayout" Target="../slideLayouts/slideLayout23.xml"/><Relationship Id="rId2" Type="http://purl.oclc.org/ooxml/officeDocument/relationships/slideLayout" Target="../slideLayouts/slideLayout13.xml"/><Relationship Id="rId1" Type="http://purl.oclc.org/ooxml/officeDocument/relationships/slideLayout" Target="../slideLayouts/slideLayout12.xml"/><Relationship Id="rId6" Type="http://purl.oclc.org/ooxml/officeDocument/relationships/slideLayout" Target="../slideLayouts/slideLayout17.xml"/><Relationship Id="rId11" Type="http://purl.oclc.org/ooxml/officeDocument/relationships/slideLayout" Target="../slideLayouts/slideLayout22.xml"/><Relationship Id="rId5" Type="http://purl.oclc.org/ooxml/officeDocument/relationships/slideLayout" Target="../slideLayouts/slideLayout16.xml"/><Relationship Id="rId10" Type="http://purl.oclc.org/ooxml/officeDocument/relationships/slideLayout" Target="../slideLayouts/slideLayout21.xml"/><Relationship Id="rId4" Type="http://purl.oclc.org/ooxml/officeDocument/relationships/slideLayout" Target="../slideLayouts/slideLayout15.xml"/><Relationship Id="rId9" Type="http://purl.oclc.org/ooxml/officeDocument/relationships/slideLayout" Target="../slideLayouts/slideLayout20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%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%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%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4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791" r:id="rId5"/>
    <p:sldLayoutId id="2147483792" r:id="rId6"/>
    <p:sldLayoutId id="2147483797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100%"/>
        </a:lnSpc>
        <a:spcBef>
          <a:spcPct val="0%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%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%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%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%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%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purl.oclc.org/ooxml/drawingml/main" xmlns:r="http://purl.oclc.org/ooxml/officeDocument/relationships" xmlns:p="http://purl.oclc.org/ooxml/presentationml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%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%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1.mp3"/><Relationship Id="rId1" Type="http://schemas.microsoft.com/office/2007/relationships/media" Target="../media/media1.mp3"/><Relationship Id="rId6" Type="http://purl.oclc.org/ooxml/officeDocument/relationships/image" Target="../media/image3.png"/><Relationship Id="rId5" Type="http://purl.oclc.org/ooxml/officeDocument/relationships/image" Target="../media/image2.png"/><Relationship Id="rId4" Type="http://purl.oclc.org/ooxml/officeDocument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4.png"/><Relationship Id="rId2" Type="http://purl.oclc.org/ooxml/officeDocument/relationships/image" Target="../media/image1.jpeg"/><Relationship Id="rId1" Type="http://purl.oclc.org/ooxml/officeDocument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image" Target="../media/image5.png"/><Relationship Id="rId2" Type="http://purl.oclc.org/ooxml/officeDocument/relationships/image" Target="../media/image1.jpeg"/><Relationship Id="rId1" Type="http://purl.oclc.org/ooxml/officeDocument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6.png"/><Relationship Id="rId2" Type="http://purl.oclc.org/ooxml/officeDocument/relationships/image" Target="../media/image1.jpeg"/><Relationship Id="rId1" Type="http://purl.oclc.org/ooxml/officeDocument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image" Target="../media/image7.png"/><Relationship Id="rId2" Type="http://purl.oclc.org/ooxml/officeDocument/relationships/image" Target="../media/image1.jpeg"/><Relationship Id="rId1" Type="http://purl.oclc.org/ooxml/officeDocument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1.jpeg"/><Relationship Id="rId2" Type="http://purl.oclc.org/ooxml/officeDocument/relationships/image" Target="../media/image8.png"/><Relationship Id="rId1" Type="http://purl.oclc.org/ooxml/officeDocument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9.png"/><Relationship Id="rId2" Type="http://purl.oclc.org/ooxml/officeDocument/relationships/image" Target="../media/image1.jpeg"/><Relationship Id="rId1" Type="http://purl.oclc.org/ooxml/officeDocument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10.png"/><Relationship Id="rId2" Type="http://purl.oclc.org/ooxml/officeDocument/relationships/image" Target="../media/image1.jpeg"/><Relationship Id="rId1" Type="http://purl.oclc.org/ooxml/officeDocument/relationships/slideLayout" Target="../slideLayouts/slideLayout7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C321DA-1EDE-3E4B-8B73-6477B2C6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13524B-3A91-1E40-840D-09EDE65E0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03B804C-EF61-0141-A6AB-D81EDA5AC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86">
              <a:extLst>
                <a:ext uri="{FF2B5EF4-FFF2-40B4-BE49-F238E27FC236}">
                  <a16:creationId xmlns:a16="http://schemas.microsoft.com/office/drawing/2014/main" id="{CAB80ED1-EE7D-3843-9750-C6C8C5F8E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8BCD1EDB-B320-594D-86D1-7A73424B2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8">
              <a:extLst>
                <a:ext uri="{FF2B5EF4-FFF2-40B4-BE49-F238E27FC236}">
                  <a16:creationId xmlns:a16="http://schemas.microsoft.com/office/drawing/2014/main" id="{A6B97414-A09F-8647-823F-295A0FEF5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89">
              <a:extLst>
                <a:ext uri="{FF2B5EF4-FFF2-40B4-BE49-F238E27FC236}">
                  <a16:creationId xmlns:a16="http://schemas.microsoft.com/office/drawing/2014/main" id="{BA92AD33-EF27-124E-AF6E-9BA5401EC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98">
              <a:extLst>
                <a:ext uri="{FF2B5EF4-FFF2-40B4-BE49-F238E27FC236}">
                  <a16:creationId xmlns:a16="http://schemas.microsoft.com/office/drawing/2014/main" id="{24B8C792-BD2C-6D48-93EE-D615EF38F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2991579-C5C9-48A8-9CB8-EDF2FD66B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5901" y="0"/>
            <a:ext cx="8166097" cy="6858000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14" name="Picture 3" descr="School desk with books and pencils with chalkboard in background">
            <a:extLst>
              <a:ext uri="{FF2B5EF4-FFF2-40B4-BE49-F238E27FC236}">
                <a16:creationId xmlns:a16="http://schemas.microsoft.com/office/drawing/2014/main" id="{F57C8146-B2E5-8EB9-0EB0-704900A05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6649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%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FED2693D-45BE-4F84-BBF1-7CC881B12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721" y="-36457"/>
            <a:ext cx="3941325" cy="1970869"/>
          </a:xfrm>
        </p:spPr>
        <p:txBody>
          <a:bodyPr>
            <a:normAutofit fontScale="90%"/>
          </a:bodyPr>
          <a:lstStyle/>
          <a:p>
            <a:pPr algn="ctr"/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Hoạt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vệ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ngủ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tránh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bão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726E310-4B8B-44C4-9517-2069C543C6D0}"/>
              </a:ext>
            </a:extLst>
          </p:cNvPr>
          <p:cNvSpPr txBox="1">
            <a:spLocks/>
          </p:cNvSpPr>
          <p:nvPr/>
        </p:nvSpPr>
        <p:spPr>
          <a:xfrm>
            <a:off x="4178301" y="152400"/>
            <a:ext cx="8166097" cy="685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2A3EEE7A-9C23-48DE-8683-21C999442D3F}"/>
              </a:ext>
            </a:extLst>
          </p:cNvPr>
          <p:cNvSpPr txBox="1">
            <a:spLocks/>
          </p:cNvSpPr>
          <p:nvPr/>
        </p:nvSpPr>
        <p:spPr>
          <a:xfrm>
            <a:off x="4330701" y="304800"/>
            <a:ext cx="8166097" cy="685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A9963-BE8C-4ED3-80E4-6E93E628A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622" y="18226"/>
            <a:ext cx="8136376" cy="6821543"/>
          </a:xfrm>
          <a:prstGeom prst="rect">
            <a:avLst/>
          </a:prstGeom>
        </p:spPr>
      </p:pic>
      <p:pic>
        <p:nvPicPr>
          <p:cNvPr id="10" name="Vui-Den-Truong-Nhom-Hoa-Tay (1)">
            <a:hlinkClick r:id="" action="ppaction://media"/>
            <a:extLst>
              <a:ext uri="{FF2B5EF4-FFF2-40B4-BE49-F238E27FC236}">
                <a16:creationId xmlns:a16="http://schemas.microsoft.com/office/drawing/2014/main" id="{D7351D55-A9FC-4B74-BEC0-6FC7C72A2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538" y="6324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%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413B1FA-AF3E-434A-BB47-A196D886CAD4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4" name="Picture 3" descr="School desk with books and pencils with chalkboard in background">
            <a:extLst>
              <a:ext uri="{FF2B5EF4-FFF2-40B4-BE49-F238E27FC236}">
                <a16:creationId xmlns:a16="http://schemas.microsoft.com/office/drawing/2014/main" id="{854E3178-EB57-4AD1-9668-EBFA72328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EA24781A-9CD3-4359-8B5D-6C47C1460BFF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E57A7-03C1-4121-9F63-E3316BC7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21" y="53008"/>
            <a:ext cx="8136377" cy="68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1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B384C7-DB01-4B7A-B8D3-DDD8C7CF2075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4" name="Picture 3" descr="School desk with books and pencils with chalkboard in background">
            <a:extLst>
              <a:ext uri="{FF2B5EF4-FFF2-40B4-BE49-F238E27FC236}">
                <a16:creationId xmlns:a16="http://schemas.microsoft.com/office/drawing/2014/main" id="{2077C922-288B-46A0-96AD-5B58EAE4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AA0CDEB2-F7BC-4233-8160-DD51037CB27B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AFC0E-3E37-48BC-AF25-35D5FD63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21" y="36454"/>
            <a:ext cx="81363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84EE3BF-8799-4702-A077-8C208BC37405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3" name="Picture 2" descr="School desk with books and pencils with chalkboard in background">
            <a:extLst>
              <a:ext uri="{FF2B5EF4-FFF2-40B4-BE49-F238E27FC236}">
                <a16:creationId xmlns:a16="http://schemas.microsoft.com/office/drawing/2014/main" id="{A02E4763-DB79-462C-9288-8B91896A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6A3FDD57-4CF8-4834-BBB5-BFB77C35D1DB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C1C36-CCCD-4324-828C-4B8344982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24" y="0"/>
            <a:ext cx="8250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77F8230-182E-4296-97D1-CE832AD5C469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3" name="Picture 2" descr="School desk with books and pencils with chalkboard in background">
            <a:extLst>
              <a:ext uri="{FF2B5EF4-FFF2-40B4-BE49-F238E27FC236}">
                <a16:creationId xmlns:a16="http://schemas.microsoft.com/office/drawing/2014/main" id="{96FE0889-9672-49B7-A7DD-0F6DC53C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12A4B5C4-2370-447D-B9E1-DB92598E038B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C18DD-76C2-493E-825E-57003F99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21" y="0"/>
            <a:ext cx="8166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59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688FC-B4C9-4255-AE8D-E74F085F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621" y="0"/>
            <a:ext cx="81661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DA0CBBB-FFAF-4003-AAD1-0F187B652C87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4" name="Picture 3" descr="School desk with books and pencils with chalkboard in background">
            <a:extLst>
              <a:ext uri="{FF2B5EF4-FFF2-40B4-BE49-F238E27FC236}">
                <a16:creationId xmlns:a16="http://schemas.microsoft.com/office/drawing/2014/main" id="{5EFB61DB-6EE3-4EEA-94F8-5376A5B6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9F4C485-C1D0-4B36-A349-D906517A7A07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5709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6FD6634-AB33-4192-B3AC-C37048602666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3" name="Picture 2" descr="School desk with books and pencils with chalkboard in background">
            <a:extLst>
              <a:ext uri="{FF2B5EF4-FFF2-40B4-BE49-F238E27FC236}">
                <a16:creationId xmlns:a16="http://schemas.microsoft.com/office/drawing/2014/main" id="{545E89D1-04B0-4B2C-BDA4-09E4A511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088FD28E-5918-4905-B802-88F115B5FCF7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8C4D6B9-3440-480E-820C-FE7110AD66F6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7" name="Picture 6" descr="School desk with books and pencils with chalkboard in background">
            <a:extLst>
              <a:ext uri="{FF2B5EF4-FFF2-40B4-BE49-F238E27FC236}">
                <a16:creationId xmlns:a16="http://schemas.microsoft.com/office/drawing/2014/main" id="{8B2416F5-46A4-4E1C-89C9-1D6E20A0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7020C637-E8C5-4057-B1BB-FE35BE3C8E8B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 err="1">
                <a:solidFill>
                  <a:srgbClr val="FF0000"/>
                </a:solidFill>
              </a:rPr>
              <a:t>Hoạt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vệ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ngủ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nghỉ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bão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A6314-2E0B-4552-B6DD-67CDAB84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21" y="0"/>
            <a:ext cx="81660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30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3C9602-E819-4DA2-A24D-14850009B518}"/>
              </a:ext>
            </a:extLst>
          </p:cNvPr>
          <p:cNvSpPr txBox="1">
            <a:spLocks/>
          </p:cNvSpPr>
          <p:nvPr/>
        </p:nvSpPr>
        <p:spPr>
          <a:xfrm>
            <a:off x="4025901" y="0"/>
            <a:ext cx="8166097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%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pic>
        <p:nvPicPr>
          <p:cNvPr id="4" name="Picture 3" descr="School desk with books and pencils with chalkboard in background">
            <a:extLst>
              <a:ext uri="{FF2B5EF4-FFF2-40B4-BE49-F238E27FC236}">
                <a16:creationId xmlns:a16="http://schemas.microsoft.com/office/drawing/2014/main" id="{F9DF9FB5-B68A-429A-A9BF-87073A98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.705%" r="-0.002%" b="-0.002%"/>
          <a:stretch/>
        </p:blipFill>
        <p:spPr>
          <a:xfrm>
            <a:off x="0" y="-1"/>
            <a:ext cx="4025900" cy="6857999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DA49189-4411-4C30-9575-33A046C4F9D7}"/>
              </a:ext>
            </a:extLst>
          </p:cNvPr>
          <p:cNvSpPr txBox="1">
            <a:spLocks/>
          </p:cNvSpPr>
          <p:nvPr/>
        </p:nvSpPr>
        <p:spPr>
          <a:xfrm>
            <a:off x="-29721" y="-36457"/>
            <a:ext cx="3941325" cy="1970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%"/>
              </a:lnSpc>
              <a:spcBef>
                <a:spcPct val="0%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>
                <a:solidFill>
                  <a:srgbClr val="00206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Hoạt động vệ sinh ăn ngủ sau kỳ nghỉ tránh bão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8B2BE-A1EB-428D-9521-1477B36B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21" y="0"/>
            <a:ext cx="81363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purl.oclc.org/ooxml/drawingml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purl.oclc.org/ooxml/drawingml/main" name="BrushVTI">
  <a:themeElements>
    <a:clrScheme name="AnalogousFromLightSeedLeftStep">
      <a:dk1>
        <a:srgbClr val="000000"/>
      </a:dk1>
      <a:lt1>
        <a:srgbClr val="FFFFFF"/>
      </a:lt1>
      <a:dk2>
        <a:srgbClr val="21373A"/>
      </a:dk2>
      <a:lt2>
        <a:srgbClr val="E8E2E2"/>
      </a:lt2>
      <a:accent1>
        <a:srgbClr val="80A9A7"/>
      </a:accent1>
      <a:accent2>
        <a:srgbClr val="75AB91"/>
      </a:accent2>
      <a:accent3>
        <a:srgbClr val="81AC86"/>
      </a:accent3>
      <a:accent4>
        <a:srgbClr val="86AC76"/>
      </a:accent4>
      <a:accent5>
        <a:srgbClr val="9AA57D"/>
      </a:accent5>
      <a:accent6>
        <a:srgbClr val="A9A274"/>
      </a:accent6>
      <a:hlink>
        <a:srgbClr val="AE696D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72</TotalTime>
  <Words>11</Words>
  <Application>Microsoft Office PowerPoint</Application>
  <PresentationFormat>Widescreen</PresentationFormat>
  <Paragraphs>20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Neue Haas Grotesk Text Pro</vt:lpstr>
      <vt:lpstr>PunchcardVTI</vt:lpstr>
      <vt:lpstr>BrushVTI</vt:lpstr>
      <vt:lpstr> Hoạt động vệ sinh ăn ngủ sau kỳ nghỉ tránh bão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</cp:revision>
  <dcterms:created xsi:type="dcterms:W3CDTF">2024-09-17T07:46:11Z</dcterms:created>
  <dcterms:modified xsi:type="dcterms:W3CDTF">2024-09-17T08:58:39Z</dcterms:modified>
</cp:coreProperties>
</file>