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87E7-427E-4423-BE04-525BF110C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D530B-AD2E-4BF4-ADCB-A372CB150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1F978-B9E3-479F-BC06-B227592E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8FA00-B0FF-4755-882B-6D3C5B5F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B6C0-570A-4D0D-B147-1A52A5C5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B7A3-7D15-474B-B665-4195FA16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CB5B2-EC87-4949-A1C3-CE30B18A8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B38E4-581D-4DE8-BA84-2F09E9422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577DA-510D-41FA-8B62-8B6EA6B69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31BCA-93C2-4F93-B040-1AF25B69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7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BC522-FE90-43D5-8FB8-63C02C3CE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96C0B-2DE5-4159-BA1C-410CF6C30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5595-9A56-402D-8D57-FF2961CF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79EBC-76D4-4105-9FEB-42208EB0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F7AF9-6E74-4F09-9DE9-E190DC85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708F-84F4-4782-A537-303BD2E8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9D5E4-AFE9-4868-8E03-703A3C0EB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AE816-1F0D-4090-9BEA-B1216179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C4B20-D948-4161-A69D-D829FF52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B3CC1-93A8-4C02-BAB7-5F5C73D2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2E6E-FE2D-4530-BA30-2E0DF105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059B3-61AC-4D97-95B4-268CB032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9FB14-4243-4B88-B1C1-5D0C1C53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C2ADB-DAA0-440D-8BBD-05AD67D2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6E03-057E-480C-9CA7-7606F74C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6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7EB5-E89C-4D54-8837-12659150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5BC6D-CBE3-41AC-9C8E-4D08460CB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DF935-D6E7-4F1B-ABA6-7A4A2A402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57673-56F1-4C81-B534-DEEDF0B5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4ECB4-1CCC-4764-9F21-8134607E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11B1E-3679-4CD2-8393-1EB3565B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90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FE74-250A-4949-81B0-69504E46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A4CC9-97C1-4249-92DD-6F513CA4F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7469D-C3A0-4945-8D75-8050476F2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C1CC0-D20C-4293-B6C7-E1F0B4ADD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0F4A6D-F59F-4896-B5EC-A43B47258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FB62B2-C783-4943-A432-070494EC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42263-3AB5-4969-A9F9-1386C655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5EA50E-CA52-4BD5-A6A1-7452712F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8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852CB-56B1-4EC6-808A-6016C19F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6BE28-01D3-4629-8632-C12DF961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56274-6E4D-403C-832C-B7021EBF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DAC67-288C-4C79-BE42-3E4D0B73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7614B-9F93-44CC-BE26-A6703753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55EF4-DF0F-4F57-A29A-52DA2309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97E92-3959-4B46-BF3C-18AD238A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5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397A-D103-4B95-B5DF-F6D975B8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E2C32-7C0C-4358-A116-F8E6E3A60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115A6-0FF3-4AF4-8552-B2DB5412F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19E8A-1E59-4092-AA97-BF65E67C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161EB-76AB-4EF8-B25F-E8998BD8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69100-26D9-4DEC-A95A-A7E92D22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7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20DF8-F869-44F5-9E9F-E04AD9C2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8EC32-24E5-4DF7-86E7-EEC3A89D6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C95F4-86B7-4E39-B3A3-076CC45DD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C8254-4CD9-4813-BD63-09BE9B87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93D6E-5B75-4B35-AF12-ECC826C3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F4C48-AF75-4375-9276-594F3E4C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5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C8A932-7BD0-43C0-9DC3-CBCE4E2F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4B46E-0814-491C-AE6A-F1154C68B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91814-9F43-4538-A761-743392B42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24547-1E70-4743-AFD9-DAE0B07D185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15E98-B53E-4CDD-9B35-0ED843CD7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EA0C3-2693-4E12-8751-C6A73408F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9371D-79B2-48B5-94A6-D43662DFC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DỤC SÁNG">
            <a:hlinkClick r:id="" action="ppaction://media"/>
            <a:extLst>
              <a:ext uri="{FF2B5EF4-FFF2-40B4-BE49-F238E27FC236}">
                <a16:creationId xmlns:a16="http://schemas.microsoft.com/office/drawing/2014/main" id="{BE9568E4-F9F5-49BB-9352-ED6AB79EF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2024-09-19T08:42:16Z</dcterms:created>
  <dcterms:modified xsi:type="dcterms:W3CDTF">2024-09-19T08:44:13Z</dcterms:modified>
</cp:coreProperties>
</file>