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3" r:id="rId4"/>
    <p:sldId id="264" r:id="rId5"/>
    <p:sldId id="258" r:id="rId6"/>
    <p:sldId id="259" r:id="rId7"/>
    <p:sldId id="261" r:id="rId8"/>
    <p:sldId id="256" r:id="rId9"/>
    <p:sldId id="268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9F9"/>
    <a:srgbClr val="F8F3B2"/>
    <a:srgbClr val="FFCCFF"/>
    <a:srgbClr val="CCECFF"/>
    <a:srgbClr val="FFCCCC"/>
    <a:srgbClr val="CBDFDB"/>
    <a:srgbClr val="B8E4F2"/>
    <a:srgbClr val="968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918" y="4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microsoft.com/office/2007/relationships/media" Target="../media/media23.mp3"/><Relationship Id="rId18" Type="http://schemas.openxmlformats.org/officeDocument/2006/relationships/image" Target="../media/image45.jpg"/><Relationship Id="rId26" Type="http://schemas.openxmlformats.org/officeDocument/2006/relationships/image" Target="../media/image51.png"/><Relationship Id="rId3" Type="http://schemas.microsoft.com/office/2007/relationships/media" Target="../media/media10.m4a"/><Relationship Id="rId21" Type="http://schemas.openxmlformats.org/officeDocument/2006/relationships/image" Target="../media/image46.png"/><Relationship Id="rId7" Type="http://schemas.microsoft.com/office/2007/relationships/media" Target="../media/media30.m4a"/><Relationship Id="rId12" Type="http://schemas.openxmlformats.org/officeDocument/2006/relationships/audio" Target="../media/media12.m4a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50.png"/><Relationship Id="rId2" Type="http://schemas.openxmlformats.org/officeDocument/2006/relationships/audio" Target="../media/media29.m4a"/><Relationship Id="rId16" Type="http://schemas.openxmlformats.org/officeDocument/2006/relationships/audio" Target="../media/media14.m4a"/><Relationship Id="rId20" Type="http://schemas.openxmlformats.org/officeDocument/2006/relationships/image" Target="../media/image28.png"/><Relationship Id="rId29" Type="http://schemas.openxmlformats.org/officeDocument/2006/relationships/image" Target="../media/image30.png"/><Relationship Id="rId1" Type="http://schemas.microsoft.com/office/2007/relationships/media" Target="../media/media29.m4a"/><Relationship Id="rId6" Type="http://schemas.openxmlformats.org/officeDocument/2006/relationships/audio" Target="../media/media18.m4a"/><Relationship Id="rId11" Type="http://schemas.microsoft.com/office/2007/relationships/media" Target="../media/media12.m4a"/><Relationship Id="rId24" Type="http://schemas.openxmlformats.org/officeDocument/2006/relationships/image" Target="../media/image49.png"/><Relationship Id="rId5" Type="http://schemas.microsoft.com/office/2007/relationships/media" Target="../media/media18.m4a"/><Relationship Id="rId15" Type="http://schemas.microsoft.com/office/2007/relationships/media" Target="../media/media14.m4a"/><Relationship Id="rId23" Type="http://schemas.openxmlformats.org/officeDocument/2006/relationships/image" Target="../media/image48.png"/><Relationship Id="rId28" Type="http://schemas.openxmlformats.org/officeDocument/2006/relationships/slide" Target="slide11.xml"/><Relationship Id="rId10" Type="http://schemas.openxmlformats.org/officeDocument/2006/relationships/audio" Target="../media/media16.m4a"/><Relationship Id="rId19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microsoft.com/office/2007/relationships/media" Target="../media/media16.m4a"/><Relationship Id="rId14" Type="http://schemas.openxmlformats.org/officeDocument/2006/relationships/audio" Target="../media/media23.mp3"/><Relationship Id="rId22" Type="http://schemas.openxmlformats.org/officeDocument/2006/relationships/image" Target="../media/image47.png"/><Relationship Id="rId27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3.m4a"/><Relationship Id="rId18" Type="http://schemas.openxmlformats.org/officeDocument/2006/relationships/audio" Target="../media/media14.m4a"/><Relationship Id="rId26" Type="http://schemas.openxmlformats.org/officeDocument/2006/relationships/image" Target="../media/image58.png"/><Relationship Id="rId3" Type="http://schemas.microsoft.com/office/2007/relationships/media" Target="../media/media16.m4a"/><Relationship Id="rId21" Type="http://schemas.openxmlformats.org/officeDocument/2006/relationships/image" Target="../media/image4.png"/><Relationship Id="rId7" Type="http://schemas.microsoft.com/office/2007/relationships/media" Target="../media/media11.mp3"/><Relationship Id="rId12" Type="http://schemas.openxmlformats.org/officeDocument/2006/relationships/audio" Target="../media/media10.m4a"/><Relationship Id="rId17" Type="http://schemas.microsoft.com/office/2007/relationships/media" Target="../media/media14.m4a"/><Relationship Id="rId25" Type="http://schemas.openxmlformats.org/officeDocument/2006/relationships/image" Target="../media/image57.png"/><Relationship Id="rId2" Type="http://schemas.openxmlformats.org/officeDocument/2006/relationships/audio" Target="../media/media29.m4a"/><Relationship Id="rId16" Type="http://schemas.openxmlformats.org/officeDocument/2006/relationships/audio" Target="../media/media27.mp3"/><Relationship Id="rId20" Type="http://schemas.openxmlformats.org/officeDocument/2006/relationships/image" Target="../media/image53.jpeg"/><Relationship Id="rId29" Type="http://schemas.openxmlformats.org/officeDocument/2006/relationships/slide" Target="slide12.xml"/><Relationship Id="rId1" Type="http://schemas.microsoft.com/office/2007/relationships/media" Target="../media/media29.m4a"/><Relationship Id="rId6" Type="http://schemas.openxmlformats.org/officeDocument/2006/relationships/audio" Target="../media/media12.m4a"/><Relationship Id="rId11" Type="http://schemas.microsoft.com/office/2007/relationships/media" Target="../media/media10.m4a"/><Relationship Id="rId24" Type="http://schemas.openxmlformats.org/officeDocument/2006/relationships/image" Target="../media/image56.png"/><Relationship Id="rId5" Type="http://schemas.microsoft.com/office/2007/relationships/media" Target="../media/media12.m4a"/><Relationship Id="rId15" Type="http://schemas.microsoft.com/office/2007/relationships/media" Target="../media/media27.mp3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audio" Target="../media/media30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microsoft.com/office/2007/relationships/media" Target="../media/media30.m4a"/><Relationship Id="rId14" Type="http://schemas.openxmlformats.org/officeDocument/2006/relationships/audio" Target="../media/media13.m4a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microsoft.com/office/2007/relationships/media" Target="../media/media33.wav"/><Relationship Id="rId11" Type="http://schemas.openxmlformats.org/officeDocument/2006/relationships/image" Target="../media/image62.gif"/><Relationship Id="rId5" Type="http://schemas.openxmlformats.org/officeDocument/2006/relationships/audio" Target="NULL" TargetMode="External"/><Relationship Id="rId10" Type="http://schemas.openxmlformats.org/officeDocument/2006/relationships/audio" Target="../media/audio1.wav"/><Relationship Id="rId4" Type="http://schemas.openxmlformats.org/officeDocument/2006/relationships/audio" Target="../media/media32.mp3"/><Relationship Id="rId9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4a"/><Relationship Id="rId18" Type="http://schemas.openxmlformats.org/officeDocument/2006/relationships/image" Target="../media/image5.png"/><Relationship Id="rId26" Type="http://schemas.openxmlformats.org/officeDocument/2006/relationships/image" Target="../media/image11.png"/><Relationship Id="rId3" Type="http://schemas.microsoft.com/office/2007/relationships/media" Target="../media/media3.m4a"/><Relationship Id="rId21" Type="http://schemas.openxmlformats.org/officeDocument/2006/relationships/image" Target="../media/image7.jpe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" Target="slide6.xml"/><Relationship Id="rId25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openxmlformats.org/officeDocument/2006/relationships/image" Target="../media/image4.png"/><Relationship Id="rId20" Type="http://schemas.openxmlformats.org/officeDocument/2006/relationships/slide" Target="slide5.xml"/><Relationship Id="rId29" Type="http://schemas.openxmlformats.org/officeDocument/2006/relationships/image" Target="../media/image13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p3"/><Relationship Id="rId24" Type="http://schemas.openxmlformats.org/officeDocument/2006/relationships/image" Target="../media/image9.png"/><Relationship Id="rId5" Type="http://schemas.microsoft.com/office/2007/relationships/media" Target="../media/media4.m4a"/><Relationship Id="rId15" Type="http://schemas.openxmlformats.org/officeDocument/2006/relationships/slideLayout" Target="../slideLayouts/slideLayout2.xml"/><Relationship Id="rId23" Type="http://schemas.openxmlformats.org/officeDocument/2006/relationships/slide" Target="slide7.xml"/><Relationship Id="rId28" Type="http://schemas.openxmlformats.org/officeDocument/2006/relationships/slide" Target="slide4.xml"/><Relationship Id="rId10" Type="http://schemas.openxmlformats.org/officeDocument/2006/relationships/audio" Target="../media/media6.m4a"/><Relationship Id="rId19" Type="http://schemas.openxmlformats.org/officeDocument/2006/relationships/image" Target="../media/image6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8.png"/><Relationship Id="rId27" Type="http://schemas.openxmlformats.org/officeDocument/2006/relationships/image" Target="../media/image12.png"/><Relationship Id="rId30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7.png"/><Relationship Id="rId3" Type="http://schemas.microsoft.com/office/2007/relationships/media" Target="../media/media10.m4a"/><Relationship Id="rId21" Type="http://schemas.openxmlformats.org/officeDocument/2006/relationships/image" Target="../media/image20.png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16.png"/><Relationship Id="rId2" Type="http://schemas.openxmlformats.org/officeDocument/2006/relationships/audio" Target="../media/media9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9.m4a"/><Relationship Id="rId6" Type="http://schemas.microsoft.com/office/2007/relationships/media" Target="../media/media11.mp3"/><Relationship Id="rId11" Type="http://schemas.microsoft.com/office/2007/relationships/media" Target="../media/media14.m4a"/><Relationship Id="rId24" Type="http://schemas.openxmlformats.org/officeDocument/2006/relationships/image" Target="../media/image3.jp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23" Type="http://schemas.openxmlformats.org/officeDocument/2006/relationships/slide" Target="slide7.xml"/><Relationship Id="rId10" Type="http://schemas.openxmlformats.org/officeDocument/2006/relationships/audio" Target="../media/media13.m4a"/><Relationship Id="rId19" Type="http://schemas.openxmlformats.org/officeDocument/2006/relationships/image" Target="../media/image18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14.png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7.m4a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microsoft.com/office/2007/relationships/media" Target="../media/media5.mp3"/><Relationship Id="rId21" Type="http://schemas.openxmlformats.org/officeDocument/2006/relationships/image" Target="../media/image26.jpeg"/><Relationship Id="rId7" Type="http://schemas.openxmlformats.org/officeDocument/2006/relationships/audio" Target="../media/media16.m4a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2" Type="http://schemas.microsoft.com/office/2007/relationships/media" Target="../media/media15.m4a"/><Relationship Id="rId16" Type="http://schemas.openxmlformats.org/officeDocument/2006/relationships/image" Target="../media/image20.png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microsoft.com/office/2007/relationships/media" Target="../media/media16.m4a"/><Relationship Id="rId11" Type="http://schemas.openxmlformats.org/officeDocument/2006/relationships/audio" Target="../media/media14.m4a"/><Relationship Id="rId5" Type="http://schemas.openxmlformats.org/officeDocument/2006/relationships/audio" Target="../media/media13.m4a"/><Relationship Id="rId15" Type="http://schemas.openxmlformats.org/officeDocument/2006/relationships/image" Target="../media/image22.png"/><Relationship Id="rId10" Type="http://schemas.microsoft.com/office/2007/relationships/media" Target="../media/media14.m4a"/><Relationship Id="rId19" Type="http://schemas.openxmlformats.org/officeDocument/2006/relationships/image" Target="../media/image25.png"/><Relationship Id="rId4" Type="http://schemas.microsoft.com/office/2007/relationships/media" Target="../media/media13.m4a"/><Relationship Id="rId9" Type="http://schemas.openxmlformats.org/officeDocument/2006/relationships/audio" Target="../media/media17.m4a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18.m4a"/><Relationship Id="rId18" Type="http://schemas.openxmlformats.org/officeDocument/2006/relationships/audio" Target="../media/media13.m4a"/><Relationship Id="rId26" Type="http://schemas.openxmlformats.org/officeDocument/2006/relationships/audio" Target="../media/media14.m4a"/><Relationship Id="rId3" Type="http://schemas.microsoft.com/office/2007/relationships/media" Target="../media/media3.m4a"/><Relationship Id="rId21" Type="http://schemas.microsoft.com/office/2007/relationships/media" Target="../media/media20.m4a"/><Relationship Id="rId34" Type="http://schemas.openxmlformats.org/officeDocument/2006/relationships/slide" Target="slide3.xml"/><Relationship Id="rId7" Type="http://schemas.microsoft.com/office/2007/relationships/media" Target="../media/media5.mp3"/><Relationship Id="rId12" Type="http://schemas.openxmlformats.org/officeDocument/2006/relationships/audio" Target="../media/media12.m4a"/><Relationship Id="rId17" Type="http://schemas.microsoft.com/office/2007/relationships/media" Target="../media/media13.m4a"/><Relationship Id="rId25" Type="http://schemas.microsoft.com/office/2007/relationships/media" Target="../media/media14.m4a"/><Relationship Id="rId33" Type="http://schemas.openxmlformats.org/officeDocument/2006/relationships/image" Target="../media/image8.png"/><Relationship Id="rId2" Type="http://schemas.openxmlformats.org/officeDocument/2006/relationships/audio" Target="../media/media2.m4a"/><Relationship Id="rId16" Type="http://schemas.openxmlformats.org/officeDocument/2006/relationships/audio" Target="../media/media10.m4a"/><Relationship Id="rId20" Type="http://schemas.openxmlformats.org/officeDocument/2006/relationships/audio" Target="../media/media19.m4a"/><Relationship Id="rId29" Type="http://schemas.openxmlformats.org/officeDocument/2006/relationships/slideLayout" Target="../slideLayouts/slideLayout2.xml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12.m4a"/><Relationship Id="rId24" Type="http://schemas.openxmlformats.org/officeDocument/2006/relationships/audio" Target="../media/media7.mp3"/><Relationship Id="rId32" Type="http://schemas.openxmlformats.org/officeDocument/2006/relationships/image" Target="../media/image7.jpeg"/><Relationship Id="rId5" Type="http://schemas.microsoft.com/office/2007/relationships/media" Target="../media/media4.m4a"/><Relationship Id="rId15" Type="http://schemas.microsoft.com/office/2007/relationships/media" Target="../media/media10.m4a"/><Relationship Id="rId23" Type="http://schemas.microsoft.com/office/2007/relationships/media" Target="../media/media7.mp3"/><Relationship Id="rId28" Type="http://schemas.openxmlformats.org/officeDocument/2006/relationships/audio" Target="../media/media21.mp3"/><Relationship Id="rId10" Type="http://schemas.openxmlformats.org/officeDocument/2006/relationships/audio" Target="../media/media11.mp3"/><Relationship Id="rId19" Type="http://schemas.microsoft.com/office/2007/relationships/media" Target="../media/media19.m4a"/><Relationship Id="rId31" Type="http://schemas.openxmlformats.org/officeDocument/2006/relationships/slide" Target="slide2.xml"/><Relationship Id="rId4" Type="http://schemas.openxmlformats.org/officeDocument/2006/relationships/audio" Target="../media/media3.m4a"/><Relationship Id="rId9" Type="http://schemas.microsoft.com/office/2007/relationships/media" Target="../media/media11.mp3"/><Relationship Id="rId14" Type="http://schemas.openxmlformats.org/officeDocument/2006/relationships/audio" Target="../media/media18.m4a"/><Relationship Id="rId22" Type="http://schemas.openxmlformats.org/officeDocument/2006/relationships/audio" Target="../media/media20.m4a"/><Relationship Id="rId27" Type="http://schemas.microsoft.com/office/2007/relationships/media" Target="../media/media21.mp3"/><Relationship Id="rId30" Type="http://schemas.openxmlformats.org/officeDocument/2006/relationships/image" Target="../media/image4.png"/><Relationship Id="rId35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18.m4a"/><Relationship Id="rId18" Type="http://schemas.openxmlformats.org/officeDocument/2006/relationships/audio" Target="../media/media13.m4a"/><Relationship Id="rId26" Type="http://schemas.openxmlformats.org/officeDocument/2006/relationships/image" Target="../media/image4.png"/><Relationship Id="rId3" Type="http://schemas.microsoft.com/office/2007/relationships/media" Target="../media/media3.m4a"/><Relationship Id="rId21" Type="http://schemas.microsoft.com/office/2007/relationships/media" Target="../media/media20.m4a"/><Relationship Id="rId7" Type="http://schemas.microsoft.com/office/2007/relationships/media" Target="../media/media5.mp3"/><Relationship Id="rId12" Type="http://schemas.openxmlformats.org/officeDocument/2006/relationships/audio" Target="../media/media12.m4a"/><Relationship Id="rId17" Type="http://schemas.microsoft.com/office/2007/relationships/media" Target="../media/media13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6" Type="http://schemas.openxmlformats.org/officeDocument/2006/relationships/audio" Target="../media/media10.m4a"/><Relationship Id="rId20" Type="http://schemas.openxmlformats.org/officeDocument/2006/relationships/audio" Target="../media/media22.m4a"/><Relationship Id="rId29" Type="http://schemas.openxmlformats.org/officeDocument/2006/relationships/image" Target="../media/image28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12.m4a"/><Relationship Id="rId24" Type="http://schemas.openxmlformats.org/officeDocument/2006/relationships/audio" Target="../media/media14.m4a"/><Relationship Id="rId32" Type="http://schemas.openxmlformats.org/officeDocument/2006/relationships/image" Target="../media/image30.png"/><Relationship Id="rId5" Type="http://schemas.microsoft.com/office/2007/relationships/media" Target="../media/media4.m4a"/><Relationship Id="rId15" Type="http://schemas.microsoft.com/office/2007/relationships/media" Target="../media/media10.m4a"/><Relationship Id="rId23" Type="http://schemas.microsoft.com/office/2007/relationships/media" Target="../media/media14.m4a"/><Relationship Id="rId28" Type="http://schemas.openxmlformats.org/officeDocument/2006/relationships/image" Target="../media/image27.png"/><Relationship Id="rId10" Type="http://schemas.openxmlformats.org/officeDocument/2006/relationships/audio" Target="../media/media11.mp3"/><Relationship Id="rId19" Type="http://schemas.microsoft.com/office/2007/relationships/media" Target="../media/media22.m4a"/><Relationship Id="rId31" Type="http://schemas.openxmlformats.org/officeDocument/2006/relationships/slide" Target="slide8.xml"/><Relationship Id="rId4" Type="http://schemas.openxmlformats.org/officeDocument/2006/relationships/audio" Target="../media/media3.m4a"/><Relationship Id="rId9" Type="http://schemas.microsoft.com/office/2007/relationships/media" Target="../media/media11.mp3"/><Relationship Id="rId14" Type="http://schemas.openxmlformats.org/officeDocument/2006/relationships/audio" Target="../media/media18.m4a"/><Relationship Id="rId22" Type="http://schemas.openxmlformats.org/officeDocument/2006/relationships/audio" Target="../media/media20.m4a"/><Relationship Id="rId27" Type="http://schemas.openxmlformats.org/officeDocument/2006/relationships/slide" Target="slide2.xml"/><Relationship Id="rId3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20.m4a"/><Relationship Id="rId18" Type="http://schemas.openxmlformats.org/officeDocument/2006/relationships/audio" Target="../media/media2.m4a"/><Relationship Id="rId3" Type="http://schemas.microsoft.com/office/2007/relationships/media" Target="../media/media23.mp3"/><Relationship Id="rId21" Type="http://schemas.openxmlformats.org/officeDocument/2006/relationships/slide" Target="slide2.xml"/><Relationship Id="rId7" Type="http://schemas.microsoft.com/office/2007/relationships/media" Target="../media/media10.m4a"/><Relationship Id="rId12" Type="http://schemas.openxmlformats.org/officeDocument/2006/relationships/audio" Target="../media/media24.m4a"/><Relationship Id="rId17" Type="http://schemas.microsoft.com/office/2007/relationships/media" Target="../media/media2.m4a"/><Relationship Id="rId25" Type="http://schemas.openxmlformats.org/officeDocument/2006/relationships/image" Target="../media/image3.jpg"/><Relationship Id="rId2" Type="http://schemas.openxmlformats.org/officeDocument/2006/relationships/audio" Target="../media/media13.m4a"/><Relationship Id="rId16" Type="http://schemas.openxmlformats.org/officeDocument/2006/relationships/audio" Target="../media/media14.m4a"/><Relationship Id="rId20" Type="http://schemas.openxmlformats.org/officeDocument/2006/relationships/image" Target="../media/image4.png"/><Relationship Id="rId1" Type="http://schemas.microsoft.com/office/2007/relationships/media" Target="../media/media13.m4a"/><Relationship Id="rId6" Type="http://schemas.openxmlformats.org/officeDocument/2006/relationships/audio" Target="../media/media12.m4a"/><Relationship Id="rId11" Type="http://schemas.microsoft.com/office/2007/relationships/media" Target="../media/media24.m4a"/><Relationship Id="rId24" Type="http://schemas.openxmlformats.org/officeDocument/2006/relationships/slide" Target="slide6.xml"/><Relationship Id="rId5" Type="http://schemas.microsoft.com/office/2007/relationships/media" Target="../media/media12.m4a"/><Relationship Id="rId15" Type="http://schemas.microsoft.com/office/2007/relationships/media" Target="../media/media14.m4a"/><Relationship Id="rId23" Type="http://schemas.openxmlformats.org/officeDocument/2006/relationships/image" Target="../media/image31.png"/><Relationship Id="rId10" Type="http://schemas.openxmlformats.org/officeDocument/2006/relationships/audio" Target="../media/media18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3.mp3"/><Relationship Id="rId9" Type="http://schemas.microsoft.com/office/2007/relationships/media" Target="../media/media18.m4a"/><Relationship Id="rId14" Type="http://schemas.openxmlformats.org/officeDocument/2006/relationships/audio" Target="../media/media20.m4a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4.png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image" Target="../media/image34.jpeg"/><Relationship Id="rId17" Type="http://schemas.openxmlformats.org/officeDocument/2006/relationships/slide" Target="slide9.xml"/><Relationship Id="rId2" Type="http://schemas.openxmlformats.org/officeDocument/2006/relationships/audio" Target="../media/media25.m4a"/><Relationship Id="rId16" Type="http://schemas.openxmlformats.org/officeDocument/2006/relationships/image" Target="../media/image37.png"/><Relationship Id="rId1" Type="http://schemas.microsoft.com/office/2007/relationships/media" Target="../media/media25.m4a"/><Relationship Id="rId6" Type="http://schemas.microsoft.com/office/2007/relationships/media" Target="../media/media27.mp3"/><Relationship Id="rId11" Type="http://schemas.openxmlformats.org/officeDocument/2006/relationships/image" Target="../media/image33.png"/><Relationship Id="rId5" Type="http://schemas.openxmlformats.org/officeDocument/2006/relationships/audio" Target="NULL" TargetMode="External"/><Relationship Id="rId15" Type="http://schemas.openxmlformats.org/officeDocument/2006/relationships/image" Target="../media/image36.png"/><Relationship Id="rId10" Type="http://schemas.openxmlformats.org/officeDocument/2006/relationships/image" Target="../media/image32.jpeg"/><Relationship Id="rId4" Type="http://schemas.openxmlformats.org/officeDocument/2006/relationships/audio" Target="../media/media26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5.web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23.mp3"/><Relationship Id="rId18" Type="http://schemas.openxmlformats.org/officeDocument/2006/relationships/audio" Target="../media/media18.m4a"/><Relationship Id="rId26" Type="http://schemas.openxmlformats.org/officeDocument/2006/relationships/image" Target="../media/image42.png"/><Relationship Id="rId3" Type="http://schemas.microsoft.com/office/2007/relationships/media" Target="../media/media16.m4a"/><Relationship Id="rId21" Type="http://schemas.openxmlformats.org/officeDocument/2006/relationships/image" Target="../media/image4.png"/><Relationship Id="rId7" Type="http://schemas.microsoft.com/office/2007/relationships/media" Target="../media/media10.m4a"/><Relationship Id="rId12" Type="http://schemas.openxmlformats.org/officeDocument/2006/relationships/audio" Target="../media/media29.m4a"/><Relationship Id="rId17" Type="http://schemas.microsoft.com/office/2007/relationships/media" Target="../media/media18.m4a"/><Relationship Id="rId25" Type="http://schemas.openxmlformats.org/officeDocument/2006/relationships/image" Target="../media/image41.png"/><Relationship Id="rId2" Type="http://schemas.openxmlformats.org/officeDocument/2006/relationships/audio" Target="../media/media17.m4a"/><Relationship Id="rId16" Type="http://schemas.openxmlformats.org/officeDocument/2006/relationships/audio" Target="../media/media14.m4a"/><Relationship Id="rId20" Type="http://schemas.openxmlformats.org/officeDocument/2006/relationships/slide" Target="slide8.xml"/><Relationship Id="rId29" Type="http://schemas.openxmlformats.org/officeDocument/2006/relationships/slide" Target="slide10.xml"/><Relationship Id="rId1" Type="http://schemas.microsoft.com/office/2007/relationships/media" Target="../media/media17.m4a"/><Relationship Id="rId6" Type="http://schemas.openxmlformats.org/officeDocument/2006/relationships/audio" Target="../media/media12.m4a"/><Relationship Id="rId11" Type="http://schemas.microsoft.com/office/2007/relationships/media" Target="../media/media29.m4a"/><Relationship Id="rId24" Type="http://schemas.openxmlformats.org/officeDocument/2006/relationships/image" Target="../media/image40.png"/><Relationship Id="rId5" Type="http://schemas.microsoft.com/office/2007/relationships/media" Target="../media/media12.m4a"/><Relationship Id="rId15" Type="http://schemas.microsoft.com/office/2007/relationships/media" Target="../media/media14.m4a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audio" Target="../media/media13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microsoft.com/office/2007/relationships/media" Target="../media/media13.m4a"/><Relationship Id="rId14" Type="http://schemas.openxmlformats.org/officeDocument/2006/relationships/audio" Target="../media/media23.mp3"/><Relationship Id="rId22" Type="http://schemas.openxmlformats.org/officeDocument/2006/relationships/image" Target="../media/image38.jpg"/><Relationship Id="rId27" Type="http://schemas.openxmlformats.org/officeDocument/2006/relationships/image" Target="../media/image43.png"/><Relationship Id="rId3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9CC28-4AB7-4484-B7FF-544825935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3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1198C7-7462-4C30-90CA-CD3DD30671B0}"/>
              </a:ext>
            </a:extLst>
          </p:cNvPr>
          <p:cNvSpPr/>
          <p:nvPr/>
        </p:nvSpPr>
        <p:spPr>
          <a:xfrm>
            <a:off x="4142068" y="9177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   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Mai</a:t>
            </a:r>
          </a:p>
          <a:p>
            <a:pPr algn="ctr"/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B1AB4-B75F-4DBE-A1EB-3876D3381A24}"/>
              </a:ext>
            </a:extLst>
          </p:cNvPr>
          <p:cNvSpPr/>
          <p:nvPr/>
        </p:nvSpPr>
        <p:spPr>
          <a:xfrm>
            <a:off x="4380929" y="289518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54B1A5-FC61-4893-83CA-29D8CFEC5F13}"/>
              </a:ext>
            </a:extLst>
          </p:cNvPr>
          <p:cNvGrpSpPr/>
          <p:nvPr/>
        </p:nvGrpSpPr>
        <p:grpSpPr>
          <a:xfrm>
            <a:off x="0" y="228600"/>
            <a:ext cx="4142068" cy="4143268"/>
            <a:chOff x="7654145" y="24533"/>
            <a:chExt cx="4028238" cy="3936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8CDE8B-7C8D-4713-8CBB-CD2291B3A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4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71303" y="323804"/>
              <a:ext cx="2955432" cy="316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D662FB-EEA0-4687-A442-26C54AF762AD}"/>
                </a:ext>
              </a:extLst>
            </p:cNvPr>
            <p:cNvSpPr/>
            <p:nvPr/>
          </p:nvSpPr>
          <p:spPr>
            <a:xfrm>
              <a:off x="7654145" y="24533"/>
              <a:ext cx="4028238" cy="393679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3692E871-AC1D-4D31-A42C-024774FCF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105400"/>
            <a:ext cx="2106637" cy="1763151"/>
          </a:xfrm>
          <a:prstGeom prst="rect">
            <a:avLst/>
          </a:prstGeom>
        </p:spPr>
      </p:pic>
      <p:pic>
        <p:nvPicPr>
          <p:cNvPr id="9" name="1 chuẩn">
            <a:hlinkClick r:id="" action="ppaction://media"/>
            <a:extLst>
              <a:ext uri="{FF2B5EF4-FFF2-40B4-BE49-F238E27FC236}">
                <a16:creationId xmlns:a16="http://schemas.microsoft.com/office/drawing/2014/main" id="{E48AEB3D-61EC-40FA-B1EF-8D50C67AA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82600" y="3316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045B2-3F32-41BC-A3C7-DA973E70D0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3" y="43382"/>
            <a:ext cx="11977259" cy="5043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Bé chọn các ptgt">
            <a:hlinkClick r:id="" action="ppaction://media"/>
            <a:extLst>
              <a:ext uri="{FF2B5EF4-FFF2-40B4-BE49-F238E27FC236}">
                <a16:creationId xmlns:a16="http://schemas.microsoft.com/office/drawing/2014/main" id="{38FA0123-2BA4-4044-90B0-C1AFC99C4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098" y="56847"/>
            <a:ext cx="244475" cy="244475"/>
          </a:xfrm>
          <a:prstGeom prst="rect">
            <a:avLst/>
          </a:prstGeom>
        </p:spPr>
      </p:pic>
      <p:pic>
        <p:nvPicPr>
          <p:cNvPr id="5" name="ố ồ">
            <a:hlinkClick r:id="" action="ppaction://media"/>
            <a:extLst>
              <a:ext uri="{FF2B5EF4-FFF2-40B4-BE49-F238E27FC236}">
                <a16:creationId xmlns:a16="http://schemas.microsoft.com/office/drawing/2014/main" id="{03658971-D266-4AF4-8A4A-585031B257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07847" y="5632774"/>
            <a:ext cx="232074" cy="232074"/>
          </a:xfrm>
          <a:prstGeom prst="rect">
            <a:avLst/>
          </a:prstGeom>
        </p:spPr>
      </p:pic>
      <p:pic>
        <p:nvPicPr>
          <p:cNvPr id="6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FBD3810D-5545-427E-AD85-EEF0A5350A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07848" y="5632538"/>
            <a:ext cx="256004" cy="25600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rot="194351">
            <a:off x="3053124" y="5074576"/>
            <a:ext cx="2821453" cy="1771577"/>
            <a:chOff x="6323119" y="5369972"/>
            <a:chExt cx="2661313" cy="1705971"/>
          </a:xfrm>
        </p:grpSpPr>
        <p:sp>
          <p:nvSpPr>
            <p:cNvPr id="16" name="Cloud Callout 15"/>
            <p:cNvSpPr/>
            <p:nvPr/>
          </p:nvSpPr>
          <p:spPr>
            <a:xfrm>
              <a:off x="6323119" y="5369972"/>
              <a:ext cx="2661313" cy="1705971"/>
            </a:xfrm>
            <a:prstGeom prst="cloudCallout">
              <a:avLst>
                <a:gd name="adj1" fmla="val -16730"/>
                <a:gd name="adj2" fmla="val 2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máy_bay-removebg-preview.png"/>
            <p:cNvPicPr>
              <a:picLocks noChangeAspect="1"/>
            </p:cNvPicPr>
            <p:nvPr/>
          </p:nvPicPr>
          <p:blipFill>
            <a:blip r:embed="rId20" cstate="print"/>
            <a:srcRect t="20400" r="2325" b="34188"/>
            <a:stretch>
              <a:fillRect/>
            </a:stretch>
          </p:blipFill>
          <p:spPr>
            <a:xfrm rot="21405649">
              <a:off x="6600554" y="5647196"/>
              <a:ext cx="1946366" cy="966651"/>
            </a:xfrm>
            <a:prstGeom prst="rect">
              <a:avLst/>
            </a:prstGeom>
          </p:spPr>
        </p:pic>
      </p:grpSp>
      <p:pic>
        <p:nvPicPr>
          <p:cNvPr id="8" name="Bé thật là cừ">
            <a:hlinkClick r:id="" action="ppaction://media"/>
            <a:extLst>
              <a:ext uri="{FF2B5EF4-FFF2-40B4-BE49-F238E27FC236}">
                <a16:creationId xmlns:a16="http://schemas.microsoft.com/office/drawing/2014/main" id="{1AA0F551-A7BB-4575-BB2B-0170AD065A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64514" y="5971951"/>
            <a:ext cx="191884" cy="191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3B6AD1-D0A5-4840-A105-28A98A3FE9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21236" y="1300016"/>
            <a:ext cx="2996703" cy="2656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8541D-4DA5-4F72-9595-226116C6CA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40293" y="853759"/>
            <a:ext cx="3779018" cy="2247970"/>
          </a:xfrm>
          <a:prstGeom prst="rect">
            <a:avLst/>
          </a:prstGeom>
        </p:spPr>
      </p:pic>
      <p:pic>
        <p:nvPicPr>
          <p:cNvPr id="14" name="Bé thật tuyệt vời">
            <a:hlinkClick r:id="" action="ppaction://media"/>
            <a:extLst>
              <a:ext uri="{FF2B5EF4-FFF2-40B4-BE49-F238E27FC236}">
                <a16:creationId xmlns:a16="http://schemas.microsoft.com/office/drawing/2014/main" id="{51056226-904A-45E2-9E6E-EBC074B8B36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14396" y="6011936"/>
            <a:ext cx="244475" cy="24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BBF4A-BF88-4CE9-A372-57E4DB0D0C9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69979">
            <a:off x="9478305" y="5123053"/>
            <a:ext cx="2625811" cy="1777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62FE45-11C1-4DFC-981A-572924DAA06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35839" y="5156958"/>
            <a:ext cx="1646063" cy="1463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34D5E4-F1E8-41C8-A933-1665ADAB283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428" y="1623062"/>
            <a:ext cx="4195127" cy="3157270"/>
          </a:xfrm>
          <a:prstGeom prst="rect">
            <a:avLst/>
          </a:prstGeom>
        </p:spPr>
      </p:pic>
      <p:pic>
        <p:nvPicPr>
          <p:cNvPr id="24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BE5BBDB5-F307-4329-8401-FE20A91BB42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9238" y="5812023"/>
            <a:ext cx="153035" cy="15303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rot="218843">
            <a:off x="185396" y="5068699"/>
            <a:ext cx="2620805" cy="1810802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54065B-FDFE-438D-86F1-B02903F332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330" y="5124229"/>
            <a:ext cx="2342354" cy="1762415"/>
          </a:xfrm>
          <a:prstGeom prst="rect">
            <a:avLst/>
          </a:prstGeom>
        </p:spPr>
      </p:pic>
      <p:pic>
        <p:nvPicPr>
          <p:cNvPr id="25" name="Am-thanh-vo-tay-powerpoin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217920-EFEF-4C8F-A7DE-6757E74DFB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61545" y="5648757"/>
            <a:ext cx="272032" cy="272032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 rot="277227">
            <a:off x="6247236" y="5075221"/>
            <a:ext cx="2866125" cy="1736610"/>
          </a:xfrm>
          <a:prstGeom prst="cloudCallout">
            <a:avLst>
              <a:gd name="adj1" fmla="val -13141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ca_nô-removebg-preview.png"/>
          <p:cNvPicPr>
            <a:picLocks noChangeAspect="1"/>
          </p:cNvPicPr>
          <p:nvPr/>
        </p:nvPicPr>
        <p:blipFill>
          <a:blip r:embed="rId27"/>
          <a:srcRect t="14110" r="5676"/>
          <a:stretch>
            <a:fillRect/>
          </a:stretch>
        </p:blipFill>
        <p:spPr>
          <a:xfrm>
            <a:off x="6549482" y="5342226"/>
            <a:ext cx="1896158" cy="1128867"/>
          </a:xfrm>
          <a:prstGeom prst="rect">
            <a:avLst/>
          </a:prstGeom>
        </p:spPr>
      </p:pic>
      <p:pic>
        <p:nvPicPr>
          <p:cNvPr id="19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EB511EC1-50DE-4281-81CF-7CC3E693691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81969" y="-715378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8" action="ppaction://hlinksldjump"/>
            <a:extLst>
              <a:ext uri="{FF2B5EF4-FFF2-40B4-BE49-F238E27FC236}">
                <a16:creationId xmlns:a16="http://schemas.microsoft.com/office/drawing/2014/main" id="{24C4C082-7635-444A-B629-CF196FDB0F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573483" y="23839"/>
            <a:ext cx="618517" cy="81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14661 -0.552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35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4349 -0.426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04114 -0.4157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E40C1-CC97-41A8-9527-A91E4EFF7BE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89"/>
            <a:ext cx="12175864" cy="492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Bé chọn các ptgt">
            <a:hlinkClick r:id="" action="ppaction://media"/>
            <a:extLst>
              <a:ext uri="{FF2B5EF4-FFF2-40B4-BE49-F238E27FC236}">
                <a16:creationId xmlns:a16="http://schemas.microsoft.com/office/drawing/2014/main" id="{90631E75-0E1D-4B6A-AA4F-1BCAF0E6D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1983" y="126365"/>
            <a:ext cx="134657" cy="134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2A5746-BF09-4EFB-950B-02AB8D316F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28585" y="1584960"/>
            <a:ext cx="4171476" cy="2687342"/>
          </a:xfrm>
          <a:prstGeom prst="rect">
            <a:avLst/>
          </a:prstGeom>
        </p:spPr>
      </p:pic>
      <p:pic>
        <p:nvPicPr>
          <p:cNvPr id="20" name="Bé thật tuyệt vời">
            <a:hlinkClick r:id="" action="ppaction://media"/>
            <a:extLst>
              <a:ext uri="{FF2B5EF4-FFF2-40B4-BE49-F238E27FC236}">
                <a16:creationId xmlns:a16="http://schemas.microsoft.com/office/drawing/2014/main" id="{A18B59AC-0CC3-4C2F-9F1C-50D98F05C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34845" y="5143313"/>
            <a:ext cx="428356" cy="42835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463162">
            <a:off x="9319699" y="4912411"/>
            <a:ext cx="2671983" cy="1893276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FA56D0-B5B1-4220-BEA3-809B36388A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03376" y="5011833"/>
            <a:ext cx="2331533" cy="1296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23CDE6-3CC4-4E62-84B3-E6A4C6C0CC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82693" y="-148155"/>
            <a:ext cx="3331789" cy="3344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B875CC-D792-4DE3-BA84-93D9BF2FA4A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334190">
            <a:off x="573025" y="2059158"/>
            <a:ext cx="4029076" cy="2252477"/>
          </a:xfrm>
          <a:prstGeom prst="rect">
            <a:avLst/>
          </a:prstGeom>
        </p:spPr>
      </p:pic>
      <p:pic>
        <p:nvPicPr>
          <p:cNvPr id="24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27D8B718-09F3-4346-B538-A7C7AF27A0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64080" y="5654141"/>
            <a:ext cx="147530" cy="14753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442144">
            <a:off x="3189821" y="5082552"/>
            <a:ext cx="2804467" cy="1766963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767E9-7AC0-4BB6-A462-854B374F7ED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0920" y="5153214"/>
            <a:ext cx="1655939" cy="1655939"/>
          </a:xfrm>
          <a:prstGeom prst="rect">
            <a:avLst/>
          </a:prstGeom>
        </p:spPr>
      </p:pic>
      <p:pic>
        <p:nvPicPr>
          <p:cNvPr id="2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11ABE6-D40A-4311-A7BE-520755B153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26566" y="5854220"/>
            <a:ext cx="223626" cy="223626"/>
          </a:xfrm>
          <a:prstGeom prst="rect">
            <a:avLst/>
          </a:prstGeom>
        </p:spPr>
      </p:pic>
      <p:pic>
        <p:nvPicPr>
          <p:cNvPr id="26" name="Bé thật là cừ">
            <a:hlinkClick r:id="" action="ppaction://media"/>
            <a:extLst>
              <a:ext uri="{FF2B5EF4-FFF2-40B4-BE49-F238E27FC236}">
                <a16:creationId xmlns:a16="http://schemas.microsoft.com/office/drawing/2014/main" id="{7948A269-610C-4248-AA8F-E140E2EFDA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59893" y="5409666"/>
            <a:ext cx="244475" cy="24447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657757">
            <a:off x="239167" y="5019996"/>
            <a:ext cx="2754423" cy="1817962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5BE4F-D90F-4D79-96B2-025317A00C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5579" y="5169635"/>
            <a:ext cx="2323146" cy="1296915"/>
          </a:xfrm>
          <a:prstGeom prst="rect">
            <a:avLst/>
          </a:prstGeom>
        </p:spPr>
      </p:pic>
      <p:pic>
        <p:nvPicPr>
          <p:cNvPr id="28" name="ố ồ">
            <a:hlinkClick r:id="" action="ppaction://media"/>
            <a:extLst>
              <a:ext uri="{FF2B5EF4-FFF2-40B4-BE49-F238E27FC236}">
                <a16:creationId xmlns:a16="http://schemas.microsoft.com/office/drawing/2014/main" id="{B9B2CAC4-D23A-4298-A75E-1D3A7602E34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037816" y="-616163"/>
            <a:ext cx="139881" cy="139881"/>
          </a:xfrm>
          <a:prstGeom prst="rect">
            <a:avLst/>
          </a:prstGeom>
        </p:spPr>
      </p:pic>
      <p:pic>
        <p:nvPicPr>
          <p:cNvPr id="29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0577A54C-F39B-4E98-AA43-3B832C06A25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35633" y="-536293"/>
            <a:ext cx="178849" cy="1788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E4D5154-8CCA-442C-A377-6E46E75A0693}"/>
              </a:ext>
            </a:extLst>
          </p:cNvPr>
          <p:cNvGrpSpPr/>
          <p:nvPr/>
        </p:nvGrpSpPr>
        <p:grpSpPr>
          <a:xfrm>
            <a:off x="6274407" y="5011131"/>
            <a:ext cx="2847959" cy="1798022"/>
            <a:chOff x="6147921" y="5026007"/>
            <a:chExt cx="2847959" cy="1798022"/>
          </a:xfrm>
        </p:grpSpPr>
        <p:pic>
          <p:nvPicPr>
            <p:cNvPr id="10" name="ố ồ">
              <a:hlinkClick r:id="" action="ppaction://media"/>
              <a:extLst>
                <a:ext uri="{FF2B5EF4-FFF2-40B4-BE49-F238E27FC236}">
                  <a16:creationId xmlns:a16="http://schemas.microsoft.com/office/drawing/2014/main" id="{D19D5628-7C92-41E8-AB73-3080D90933A6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6542694" y="5199577"/>
              <a:ext cx="236023" cy="236023"/>
            </a:xfrm>
            <a:prstGeom prst="rect">
              <a:avLst/>
            </a:prstGeom>
          </p:spPr>
        </p:pic>
        <p:pic>
          <p:nvPicPr>
            <p:cNvPr id="18" name="Chưa đúng rồi bé hãy thử lại đi">
              <a:hlinkClick r:id="" action="ppaction://media"/>
              <a:extLst>
                <a:ext uri="{FF2B5EF4-FFF2-40B4-BE49-F238E27FC236}">
                  <a16:creationId xmlns:a16="http://schemas.microsoft.com/office/drawing/2014/main" id="{14A53ECD-26D4-4751-AC6E-2825082FA319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6514643" y="5143312"/>
              <a:ext cx="353517" cy="353517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rot="299262">
              <a:off x="6147921" y="5026007"/>
              <a:ext cx="2847959" cy="1798022"/>
            </a:xfrm>
            <a:prstGeom prst="cloudCallout">
              <a:avLst>
                <a:gd name="adj1" fmla="val -16730"/>
                <a:gd name="adj2" fmla="val 225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502517-7E7A-4C54-8F21-C162ECA80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564358" y="5153214"/>
              <a:ext cx="1951340" cy="1450295"/>
            </a:xfrm>
            <a:prstGeom prst="rect">
              <a:avLst/>
            </a:prstGeom>
          </p:spPr>
        </p:pic>
      </p:grpSp>
      <p:pic>
        <p:nvPicPr>
          <p:cNvPr id="4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5ADC509D-ABFE-4E2F-BBB8-64ADC3A0151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175042" y="59766"/>
            <a:ext cx="201256" cy="201256"/>
          </a:xfrm>
          <a:prstGeom prst="rect">
            <a:avLst/>
          </a:prstGeom>
        </p:spPr>
      </p:pic>
      <p:pic>
        <p:nvPicPr>
          <p:cNvPr id="16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5D9808C-1F9D-4A7D-938E-6A2E48FC92F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69811" y="-996508"/>
            <a:ext cx="487363" cy="487363"/>
          </a:xfrm>
          <a:prstGeom prst="rect">
            <a:avLst/>
          </a:prstGeom>
        </p:spPr>
      </p:pic>
      <p:pic>
        <p:nvPicPr>
          <p:cNvPr id="23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136583A0-AE95-4B04-A366-38EFEC12118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85881" y="-807716"/>
            <a:ext cx="487363" cy="487363"/>
          </a:xfrm>
          <a:prstGeom prst="rect">
            <a:avLst/>
          </a:prstGeom>
        </p:spPr>
      </p:pic>
      <p:pic>
        <p:nvPicPr>
          <p:cNvPr id="31" name="Picture 30">
            <a:hlinkClick r:id="rId29" action="ppaction://hlinksldjump"/>
            <a:extLst>
              <a:ext uri="{FF2B5EF4-FFF2-40B4-BE49-F238E27FC236}">
                <a16:creationId xmlns:a16="http://schemas.microsoft.com/office/drawing/2014/main" id="{24C4C082-7635-444A-B629-CF196FDB0F8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573483" y="23839"/>
            <a:ext cx="618517" cy="81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1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2266 -0.336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7526 -0.623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-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949 L 0.07643 -0.3703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85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2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7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71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45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numSld="999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ạm biệt 4 tuổi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7996" y="3733800"/>
            <a:ext cx="406400" cy="406400"/>
          </a:xfrm>
          <a:prstGeom prst="rect">
            <a:avLst/>
          </a:prstGeom>
        </p:spPr>
      </p:pic>
      <p:pic>
        <p:nvPicPr>
          <p:cNvPr id="6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7996" y="4627503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35" y="-421025"/>
            <a:ext cx="7800975" cy="3133165"/>
          </a:xfrm>
          <a:prstGeom prst="rect">
            <a:avLst/>
          </a:prstGeom>
        </p:spPr>
      </p:pic>
      <p:sp>
        <p:nvSpPr>
          <p:cNvPr id="7" name="Action Button: Home 6">
            <a:hlinkClick r:id="" action="ppaction://hlinkshowjump?jump=firstslide" highlightClick="1">
              <a:snd r:embed="rId10" name="camera.wav"/>
            </a:hlinkClick>
          </p:cNvPr>
          <p:cNvSpPr/>
          <p:nvPr/>
        </p:nvSpPr>
        <p:spPr>
          <a:xfrm>
            <a:off x="10855234" y="5734595"/>
            <a:ext cx="953588" cy="940525"/>
          </a:xfrm>
          <a:prstGeom prst="actionButtonHome">
            <a:avLst/>
          </a:prstGeom>
          <a:solidFill>
            <a:srgbClr val="FF66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44" y="3021786"/>
            <a:ext cx="4461995" cy="3617834"/>
          </a:xfrm>
          <a:prstGeom prst="rect">
            <a:avLst/>
          </a:prstGeom>
        </p:spPr>
      </p:pic>
      <p:pic>
        <p:nvPicPr>
          <p:cNvPr id="9" name="Bản-ghi-Mới-3_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11" end="1031.79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603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hính xác">
            <a:hlinkClick r:id="" action="ppaction://media"/>
            <a:extLst>
              <a:ext uri="{FF2B5EF4-FFF2-40B4-BE49-F238E27FC236}">
                <a16:creationId xmlns:a16="http://schemas.microsoft.com/office/drawing/2014/main" id="{0C36A58E-283E-44A7-9318-EB7D4C645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08299" y="-299631"/>
            <a:ext cx="175402" cy="175402"/>
          </a:xfrm>
          <a:prstGeom prst="rect">
            <a:avLst/>
          </a:prstGeom>
        </p:spPr>
      </p:pic>
      <p:pic>
        <p:nvPicPr>
          <p:cNvPr id="70" name="Xuất sắc">
            <a:hlinkClick r:id="" action="ppaction://media"/>
            <a:extLst>
              <a:ext uri="{FF2B5EF4-FFF2-40B4-BE49-F238E27FC236}">
                <a16:creationId xmlns:a16="http://schemas.microsoft.com/office/drawing/2014/main" id="{F3B63852-CE35-4A92-AC8C-0D67B902E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44" y="-517806"/>
            <a:ext cx="142804" cy="142804"/>
          </a:xfrm>
          <a:prstGeom prst="rect">
            <a:avLst/>
          </a:prstGeom>
        </p:spPr>
      </p:pic>
      <p:pic>
        <p:nvPicPr>
          <p:cNvPr id="74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F90C8F9E-A5D4-4BF8-9718-9916443DC0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85950" y="-517720"/>
            <a:ext cx="133016" cy="212688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19D74D49-5FC6-4704-B653-66062A7A0A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32098" y="-523979"/>
            <a:ext cx="142805" cy="142805"/>
          </a:xfrm>
          <a:prstGeom prst="rect">
            <a:avLst/>
          </a:prstGeom>
        </p:spPr>
      </p:pic>
      <p:pic>
        <p:nvPicPr>
          <p:cNvPr id="7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40B34B1D-F382-45A5-8063-C871E3C337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42387" y="-545054"/>
            <a:ext cx="174996" cy="1749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584043BB-82F4-4A43-B40C-8F4721FDD03D}"/>
              </a:ext>
            </a:extLst>
          </p:cNvPr>
          <p:cNvGrpSpPr/>
          <p:nvPr/>
        </p:nvGrpSpPr>
        <p:grpSpPr>
          <a:xfrm>
            <a:off x="697879" y="5792057"/>
            <a:ext cx="1418987" cy="1027487"/>
            <a:chOff x="762000" y="5067300"/>
            <a:chExt cx="1981200" cy="1371600"/>
          </a:xfrm>
        </p:grpSpPr>
        <p:sp>
          <p:nvSpPr>
            <p:cNvPr id="20" name="Oval 19"/>
            <p:cNvSpPr/>
            <p:nvPr/>
          </p:nvSpPr>
          <p:spPr>
            <a:xfrm>
              <a:off x="762000" y="50673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483A53-ABC2-4CED-841D-3BD9EAC77161}"/>
                </a:ext>
              </a:extLst>
            </p:cNvPr>
            <p:cNvGrpSpPr/>
            <p:nvPr/>
          </p:nvGrpSpPr>
          <p:grpSpPr>
            <a:xfrm>
              <a:off x="1104900" y="5364202"/>
              <a:ext cx="1436057" cy="765949"/>
              <a:chOff x="1104900" y="5364202"/>
              <a:chExt cx="1436057" cy="76594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104900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6469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31467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86469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83757" y="5545496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4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03F0CF4-265C-477B-A146-AB77B6C835CF}"/>
              </a:ext>
            </a:extLst>
          </p:cNvPr>
          <p:cNvGrpSpPr/>
          <p:nvPr/>
        </p:nvGrpSpPr>
        <p:grpSpPr>
          <a:xfrm>
            <a:off x="10178811" y="5775150"/>
            <a:ext cx="1524548" cy="1027487"/>
            <a:chOff x="3810000" y="5029200"/>
            <a:chExt cx="1981200" cy="1371600"/>
          </a:xfrm>
        </p:grpSpPr>
        <p:sp>
          <p:nvSpPr>
            <p:cNvPr id="26" name="Oval 25"/>
            <p:cNvSpPr/>
            <p:nvPr/>
          </p:nvSpPr>
          <p:spPr>
            <a:xfrm>
              <a:off x="3810000" y="50292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075C02-72BD-4603-B5B7-A2EF46C3CC12}"/>
                </a:ext>
              </a:extLst>
            </p:cNvPr>
            <p:cNvGrpSpPr/>
            <p:nvPr/>
          </p:nvGrpSpPr>
          <p:grpSpPr>
            <a:xfrm>
              <a:off x="4077468" y="5181600"/>
              <a:ext cx="1524000" cy="1104900"/>
              <a:chOff x="4038600" y="5181600"/>
              <a:chExt cx="1524000" cy="11049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038600" y="540009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2000" y="5181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055965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50497" y="60579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5400" y="5487955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5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50497" y="561975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42DE60-F3D9-4C15-923A-5A0852C44645}"/>
              </a:ext>
            </a:extLst>
          </p:cNvPr>
          <p:cNvGrpSpPr/>
          <p:nvPr/>
        </p:nvGrpSpPr>
        <p:grpSpPr>
          <a:xfrm>
            <a:off x="5387322" y="5790976"/>
            <a:ext cx="1524548" cy="1029872"/>
            <a:chOff x="6553200" y="5002563"/>
            <a:chExt cx="1981200" cy="1371600"/>
          </a:xfrm>
        </p:grpSpPr>
        <p:sp>
          <p:nvSpPr>
            <p:cNvPr id="27" name="Oval 26"/>
            <p:cNvSpPr/>
            <p:nvPr/>
          </p:nvSpPr>
          <p:spPr>
            <a:xfrm>
              <a:off x="6553200" y="5002563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59C8429-7CBB-407A-B756-1AB1780E9B9E}"/>
                </a:ext>
              </a:extLst>
            </p:cNvPr>
            <p:cNvGrpSpPr/>
            <p:nvPr/>
          </p:nvGrpSpPr>
          <p:grpSpPr>
            <a:xfrm>
              <a:off x="6858000" y="5334000"/>
              <a:ext cx="1409700" cy="762000"/>
              <a:chOff x="6858000" y="5334000"/>
              <a:chExt cx="1409700" cy="7620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315200" y="53340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58000" y="5562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315200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810500" y="5491843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3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  <p:pic>
          <p:nvPicPr>
            <p:cNvPr id="56" name="Chính xác">
              <a:hlinkClick r:id="" action="ppaction://media"/>
              <a:extLst>
                <a:ext uri="{FF2B5EF4-FFF2-40B4-BE49-F238E27FC236}">
                  <a16:creationId xmlns:a16="http://schemas.microsoft.com/office/drawing/2014/main" id="{F4AFC862-28F4-4105-A6ED-640EB40B90E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8267701" y="6086017"/>
              <a:ext cx="72108" cy="72108"/>
            </a:xfrm>
            <a:prstGeom prst="rect">
              <a:avLst/>
            </a:prstGeom>
          </p:spPr>
        </p:pic>
      </p:grpSp>
      <p:sp>
        <p:nvSpPr>
          <p:cNvPr id="8" name="Action Button: Blank 7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81BD642B-A098-46D3-BD74-1BE8E87C9F2A}"/>
              </a:ext>
            </a:extLst>
          </p:cNvPr>
          <p:cNvSpPr/>
          <p:nvPr/>
        </p:nvSpPr>
        <p:spPr>
          <a:xfrm>
            <a:off x="4527094" y="1367700"/>
            <a:ext cx="2428281" cy="2065058"/>
          </a:xfrm>
          <a:prstGeom prst="actionButtonBlank">
            <a:avLst/>
          </a:prstGeom>
          <a:solidFill>
            <a:srgbClr val="B1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DEBFD42-6FD2-4179-88D7-5C79DA3BEB8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23044" r="3994" b="38728"/>
          <a:stretch/>
        </p:blipFill>
        <p:spPr>
          <a:xfrm>
            <a:off x="4964723" y="1437063"/>
            <a:ext cx="1493649" cy="4156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4017992-9F3B-48AD-B29F-A0C920014E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2586" y="2390281"/>
            <a:ext cx="1493649" cy="4206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E8B458-E42F-4DF5-A7B1-BA61400F23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3678" y="2908208"/>
            <a:ext cx="1493649" cy="4206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D0CB93D-7280-4B8C-8EBE-2468D70463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5740" y="1938473"/>
            <a:ext cx="1493649" cy="420660"/>
          </a:xfrm>
          <a:prstGeom prst="rect">
            <a:avLst/>
          </a:prstGeom>
        </p:spPr>
      </p:pic>
      <p:sp>
        <p:nvSpPr>
          <p:cNvPr id="52" name="Action Button: Blank 51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90C0BB99-CCD6-41D9-8AB0-284F85BA92B3}"/>
              </a:ext>
            </a:extLst>
          </p:cNvPr>
          <p:cNvSpPr/>
          <p:nvPr/>
        </p:nvSpPr>
        <p:spPr>
          <a:xfrm>
            <a:off x="886938" y="1356336"/>
            <a:ext cx="2325703" cy="2144960"/>
          </a:xfrm>
          <a:prstGeom prst="actionButtonBlank">
            <a:avLst/>
          </a:prstGeom>
          <a:solidFill>
            <a:srgbClr val="B1F9F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96F69A-67EB-4462-AD8D-911C2A5DF07B}"/>
              </a:ext>
            </a:extLst>
          </p:cNvPr>
          <p:cNvGrpSpPr/>
          <p:nvPr/>
        </p:nvGrpSpPr>
        <p:grpSpPr>
          <a:xfrm>
            <a:off x="758363" y="1310607"/>
            <a:ext cx="2546982" cy="2201033"/>
            <a:chOff x="373923" y="2143819"/>
            <a:chExt cx="2546982" cy="211836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AC2279-69CE-4C84-BF17-A594880E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489" y="2753066"/>
              <a:ext cx="1422416" cy="94985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2288A43-5902-4E2F-AF69-694BFE2E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3923" y="3312334"/>
              <a:ext cx="1418987" cy="94985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84619E7-C225-4B8C-A354-CF30B6A2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3387" y="2143819"/>
              <a:ext cx="1493649" cy="999831"/>
            </a:xfrm>
            <a:prstGeom prst="rect">
              <a:avLst/>
            </a:prstGeom>
          </p:spPr>
        </p:pic>
      </p:grpSp>
      <p:sp>
        <p:nvSpPr>
          <p:cNvPr id="53" name="Action Button: Blank 52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E89CD34E-6319-4251-A9D4-0389FD5F44BF}"/>
              </a:ext>
            </a:extLst>
          </p:cNvPr>
          <p:cNvSpPr/>
          <p:nvPr/>
        </p:nvSpPr>
        <p:spPr>
          <a:xfrm>
            <a:off x="8600061" y="1305578"/>
            <a:ext cx="2341024" cy="2149545"/>
          </a:xfrm>
          <a:prstGeom prst="actionButtonBlank">
            <a:avLst/>
          </a:prstGeom>
          <a:solidFill>
            <a:srgbClr val="B1F9F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64E0BE2-15F3-4196-8BBF-8DA34284276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3243" b="2190"/>
          <a:stretch/>
        </p:blipFill>
        <p:spPr>
          <a:xfrm>
            <a:off x="8635299" y="1352262"/>
            <a:ext cx="1134267" cy="59504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274F90A-F28C-4047-A75A-69D836ADBDF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67763" y="2764816"/>
            <a:ext cx="1133954" cy="5974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B876F14-E07A-4120-9AA1-4D2AC54595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42094" y="1909174"/>
            <a:ext cx="1133954" cy="59746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C69CD92-D09A-4289-9793-2320657EE8A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61668" y="2764816"/>
            <a:ext cx="1133954" cy="59746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74685F3-38A0-45AC-8380-8F866A0628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7119" y="2064616"/>
            <a:ext cx="1133954" cy="597460"/>
          </a:xfrm>
          <a:prstGeom prst="rect">
            <a:avLst/>
          </a:prstGeom>
        </p:spPr>
      </p:pic>
      <p:sp>
        <p:nvSpPr>
          <p:cNvPr id="75" name="Action Button: Go Home 74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621ACBF9-383C-4D37-A980-10B9F952B169}"/>
              </a:ext>
            </a:extLst>
          </p:cNvPr>
          <p:cNvSpPr/>
          <p:nvPr/>
        </p:nvSpPr>
        <p:spPr>
          <a:xfrm>
            <a:off x="2720965" y="1409748"/>
            <a:ext cx="435923" cy="36392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ction Button: Go Home 7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1264E8C7-0D18-4188-B5DE-FB79529C9AAA}"/>
              </a:ext>
            </a:extLst>
          </p:cNvPr>
          <p:cNvSpPr/>
          <p:nvPr/>
        </p:nvSpPr>
        <p:spPr>
          <a:xfrm>
            <a:off x="6518966" y="1392341"/>
            <a:ext cx="413978" cy="39446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tion Button: Go Home 76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F328BD97-061F-48A6-94DE-2E4E6D05468B}"/>
              </a:ext>
            </a:extLst>
          </p:cNvPr>
          <p:cNvSpPr/>
          <p:nvPr/>
        </p:nvSpPr>
        <p:spPr>
          <a:xfrm>
            <a:off x="10465123" y="1333756"/>
            <a:ext cx="454199" cy="364857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bé đã sẵn sàng chơi chưa">
            <a:hlinkClick r:id="" action="ppaction://media"/>
            <a:extLst>
              <a:ext uri="{FF2B5EF4-FFF2-40B4-BE49-F238E27FC236}">
                <a16:creationId xmlns:a16="http://schemas.microsoft.com/office/drawing/2014/main" id="{4DCF311F-EF6B-408C-AB0E-5B8F453951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74295" y="-412852"/>
            <a:ext cx="231977" cy="23197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63396" y="68452"/>
            <a:ext cx="7772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-nen-powerpoint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5C59965-0E22-4DEE-BE77-EB297CDDFA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11430" y="-597055"/>
            <a:ext cx="487363" cy="487363"/>
          </a:xfrm>
          <a:prstGeom prst="rect">
            <a:avLst/>
          </a:prstGeom>
        </p:spPr>
      </p:pic>
      <p:pic>
        <p:nvPicPr>
          <p:cNvPr id="4" name="nhac-nen-powerpoint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4A4C777-1288-4DB4-94A2-F5305001670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77529" y="-446404"/>
            <a:ext cx="487363" cy="194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3E5A21-E289-4ED4-80BC-AAF962834992}"/>
              </a:ext>
            </a:extLst>
          </p:cNvPr>
          <p:cNvSpPr/>
          <p:nvPr/>
        </p:nvSpPr>
        <p:spPr>
          <a:xfrm>
            <a:off x="2817927" y="3705862"/>
            <a:ext cx="2051630" cy="1977335"/>
          </a:xfrm>
          <a:prstGeom prst="rect">
            <a:avLst/>
          </a:prstGeom>
          <a:solidFill>
            <a:srgbClr val="B1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A9C812-5B35-4F3C-84A7-D89F713C592E}"/>
              </a:ext>
            </a:extLst>
          </p:cNvPr>
          <p:cNvGrpSpPr/>
          <p:nvPr/>
        </p:nvGrpSpPr>
        <p:grpSpPr>
          <a:xfrm>
            <a:off x="7864468" y="5836614"/>
            <a:ext cx="1513384" cy="969828"/>
            <a:chOff x="5506128" y="5820804"/>
            <a:chExt cx="1513384" cy="969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F815CE-D9D4-43F3-8A20-40784DC832E6}"/>
                </a:ext>
              </a:extLst>
            </p:cNvPr>
            <p:cNvSpPr/>
            <p:nvPr/>
          </p:nvSpPr>
          <p:spPr>
            <a:xfrm>
              <a:off x="5506128" y="5820804"/>
              <a:ext cx="1513384" cy="9698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8F55B6-962F-43A1-8A0A-5D71BE8040EB}"/>
                </a:ext>
              </a:extLst>
            </p:cNvPr>
            <p:cNvSpPr/>
            <p:nvPr/>
          </p:nvSpPr>
          <p:spPr>
            <a:xfrm>
              <a:off x="5927091" y="6207274"/>
              <a:ext cx="243682" cy="19688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69C7BB-47F4-4314-8BB5-9FB5A447A7CD}"/>
                </a:ext>
              </a:extLst>
            </p:cNvPr>
            <p:cNvSpPr/>
            <p:nvPr/>
          </p:nvSpPr>
          <p:spPr>
            <a:xfrm>
              <a:off x="6403778" y="6125465"/>
              <a:ext cx="319370" cy="326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059536-A88B-4763-B5C7-B780859F6E8C}"/>
              </a:ext>
            </a:extLst>
          </p:cNvPr>
          <p:cNvGrpSpPr/>
          <p:nvPr/>
        </p:nvGrpSpPr>
        <p:grpSpPr>
          <a:xfrm>
            <a:off x="3037565" y="5858231"/>
            <a:ext cx="1513384" cy="943536"/>
            <a:chOff x="7448234" y="5807715"/>
            <a:chExt cx="1513384" cy="9435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4E42DD-95F2-4F8A-A86E-608DEA30A2AA}"/>
                </a:ext>
              </a:extLst>
            </p:cNvPr>
            <p:cNvSpPr/>
            <p:nvPr/>
          </p:nvSpPr>
          <p:spPr>
            <a:xfrm>
              <a:off x="7448234" y="5807715"/>
              <a:ext cx="1513384" cy="9435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5373A9-91FD-424B-8802-18EB05F1C331}"/>
                </a:ext>
              </a:extLst>
            </p:cNvPr>
            <p:cNvSpPr/>
            <p:nvPr/>
          </p:nvSpPr>
          <p:spPr>
            <a:xfrm>
              <a:off x="7804360" y="5988035"/>
              <a:ext cx="212866" cy="2192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D789E1-3761-47CD-9B56-485A80BF2C58}"/>
                </a:ext>
              </a:extLst>
            </p:cNvPr>
            <p:cNvSpPr/>
            <p:nvPr/>
          </p:nvSpPr>
          <p:spPr>
            <a:xfrm>
              <a:off x="7813170" y="6357411"/>
              <a:ext cx="207984" cy="2281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DA613A-B2F0-4AF7-A3F4-46C2A5BE7220}"/>
                </a:ext>
              </a:extLst>
            </p:cNvPr>
            <p:cNvSpPr/>
            <p:nvPr/>
          </p:nvSpPr>
          <p:spPr>
            <a:xfrm>
              <a:off x="8293548" y="6107696"/>
              <a:ext cx="304800" cy="343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BB2793-6D6D-4988-B53B-2EF0646D7248}"/>
              </a:ext>
            </a:extLst>
          </p:cNvPr>
          <p:cNvGrpSpPr/>
          <p:nvPr/>
        </p:nvGrpSpPr>
        <p:grpSpPr>
          <a:xfrm>
            <a:off x="6838653" y="3645467"/>
            <a:ext cx="2051630" cy="1977335"/>
            <a:chOff x="4967882" y="3641617"/>
            <a:chExt cx="2051630" cy="19773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85740-E88A-49F7-A29A-870D517561B6}"/>
                </a:ext>
              </a:extLst>
            </p:cNvPr>
            <p:cNvSpPr/>
            <p:nvPr/>
          </p:nvSpPr>
          <p:spPr>
            <a:xfrm>
              <a:off x="4967882" y="3641617"/>
              <a:ext cx="2051630" cy="1977335"/>
            </a:xfrm>
            <a:prstGeom prst="rect">
              <a:avLst/>
            </a:prstGeom>
            <a:solidFill>
              <a:srgbClr val="B1F9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6A5489F-188E-43CC-9391-3A2442B2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363" y="3673132"/>
              <a:ext cx="1049456" cy="95715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62905D5-5183-48A7-BA51-7A614762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403216" y="4646040"/>
              <a:ext cx="1048603" cy="957155"/>
            </a:xfrm>
            <a:prstGeom prst="rect">
              <a:avLst/>
            </a:prstGeom>
          </p:spPr>
        </p:pic>
        <p:sp>
          <p:nvSpPr>
            <p:cNvPr id="44" name="Action Button: Go Home 43">
              <a:hlinkClick r:id="rId28" action="ppaction://hlinksldjump" highlightClick="1"/>
              <a:extLst>
                <a:ext uri="{FF2B5EF4-FFF2-40B4-BE49-F238E27FC236}">
                  <a16:creationId xmlns:a16="http://schemas.microsoft.com/office/drawing/2014/main" id="{0A0644DF-6415-4492-ABF1-B6F8408F2724}"/>
                </a:ext>
              </a:extLst>
            </p:cNvPr>
            <p:cNvSpPr/>
            <p:nvPr/>
          </p:nvSpPr>
          <p:spPr>
            <a:xfrm>
              <a:off x="6621671" y="3697013"/>
              <a:ext cx="357216" cy="346459"/>
            </a:xfrm>
            <a:prstGeom prst="actionButtonHom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B41AB4-BAFC-45D2-9553-6CE9C1FB514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66" y="3799954"/>
            <a:ext cx="2291882" cy="1802706"/>
          </a:xfrm>
          <a:prstGeom prst="rect">
            <a:avLst/>
          </a:prstGeom>
        </p:spPr>
      </p:pic>
      <p:sp>
        <p:nvSpPr>
          <p:cNvPr id="6" name="Action Button: Go Home 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D5FFC390-33CC-4738-8945-3BC58157C487}"/>
              </a:ext>
            </a:extLst>
          </p:cNvPr>
          <p:cNvSpPr/>
          <p:nvPr/>
        </p:nvSpPr>
        <p:spPr>
          <a:xfrm>
            <a:off x="4480279" y="3794834"/>
            <a:ext cx="351819" cy="341287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2">
            <a:hlinkClick r:id="" action="ppaction://media"/>
            <a:extLst>
              <a:ext uri="{FF2B5EF4-FFF2-40B4-BE49-F238E27FC236}">
                <a16:creationId xmlns:a16="http://schemas.microsoft.com/office/drawing/2014/main" id="{6DBDE2B6-A1FD-4012-9E45-30EC5537D1A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31413" y="724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732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EA79C-F493-4386-A086-73D0C90A5E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9356" y="1418959"/>
            <a:ext cx="3965016" cy="2607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D7844-1532-4C98-A5FE-13381A93F2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29" y="1516341"/>
            <a:ext cx="3429000" cy="224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0CE25-3231-45FC-BD12-5942F4D05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1143" y="4481885"/>
            <a:ext cx="2438400" cy="176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20FD7-CB62-453A-BCD1-FD50E01888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95469" y="4626821"/>
            <a:ext cx="2334183" cy="16247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05072A-903E-46B0-B0F8-2717CBF11140}"/>
              </a:ext>
            </a:extLst>
          </p:cNvPr>
          <p:cNvGrpSpPr/>
          <p:nvPr/>
        </p:nvGrpSpPr>
        <p:grpSpPr>
          <a:xfrm>
            <a:off x="4968816" y="4694028"/>
            <a:ext cx="2590351" cy="1675505"/>
            <a:chOff x="5131212" y="4658759"/>
            <a:chExt cx="2590351" cy="16755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7CE1B1-89F4-40C9-83EC-FB817C75E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31212" y="4658759"/>
              <a:ext cx="2590351" cy="16755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08E2B3-9E1E-4782-9A59-185C7D6F2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67514" y="5181600"/>
              <a:ext cx="456973" cy="3842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FCAD63-73F7-4D8D-B950-3ED741DC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26389" y="4800600"/>
              <a:ext cx="1032883" cy="127044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969B2D-19B2-4577-B200-D96775DACC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27658" y="103954"/>
            <a:ext cx="7797460" cy="951058"/>
          </a:xfrm>
          <a:prstGeom prst="rect">
            <a:avLst/>
          </a:prstGeom>
        </p:spPr>
      </p:pic>
      <p:pic>
        <p:nvPicPr>
          <p:cNvPr id="4" name="tín hiệu giao thông">
            <a:hlinkClick r:id="" action="ppaction://media"/>
            <a:extLst>
              <a:ext uri="{FF2B5EF4-FFF2-40B4-BE49-F238E27FC236}">
                <a16:creationId xmlns:a16="http://schemas.microsoft.com/office/drawing/2014/main" id="{0BB444C0-20B1-4783-B8B1-DD22B5A14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64227" y="1177045"/>
            <a:ext cx="487363" cy="487363"/>
          </a:xfrm>
          <a:prstGeom prst="rect">
            <a:avLst/>
          </a:prstGeom>
        </p:spPr>
      </p:pic>
      <p:pic>
        <p:nvPicPr>
          <p:cNvPr id="5" name="ố ồ">
            <a:hlinkClick r:id="" action="ppaction://media"/>
            <a:extLst>
              <a:ext uri="{FF2B5EF4-FFF2-40B4-BE49-F238E27FC236}">
                <a16:creationId xmlns:a16="http://schemas.microsoft.com/office/drawing/2014/main" id="{48F4328C-91D1-4A8C-9401-700B46F65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27009" y="1799107"/>
            <a:ext cx="487363" cy="487363"/>
          </a:xfrm>
          <a:prstGeom prst="rect">
            <a:avLst/>
          </a:prstGeom>
        </p:spPr>
      </p:pic>
      <p:pic>
        <p:nvPicPr>
          <p:cNvPr id="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DC1E4C7-6927-48F2-9FA1-613FF275595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948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64226" y="2971087"/>
            <a:ext cx="487363" cy="487363"/>
          </a:xfrm>
          <a:prstGeom prst="rect">
            <a:avLst/>
          </a:prstGeom>
        </p:spPr>
      </p:pic>
      <p:pic>
        <p:nvPicPr>
          <p:cNvPr id="9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83E50B33-8E0C-4587-A41B-FF441E1001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60875" y="2395672"/>
            <a:ext cx="487363" cy="48736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96E57C-933B-456A-98CD-8E4C1F278403}"/>
              </a:ext>
            </a:extLst>
          </p:cNvPr>
          <p:cNvSpPr/>
          <p:nvPr/>
        </p:nvSpPr>
        <p:spPr>
          <a:xfrm rot="5400000">
            <a:off x="5920319" y="4092274"/>
            <a:ext cx="7083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A4A7D913-854D-4164-A961-74E58D6DB8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49588" y="3539329"/>
            <a:ext cx="487363" cy="487363"/>
          </a:xfrm>
          <a:prstGeom prst="rect">
            <a:avLst/>
          </a:prstGeom>
        </p:spPr>
      </p:pic>
      <p:pic>
        <p:nvPicPr>
          <p:cNvPr id="17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4DD2EFEE-37C0-4B41-A989-34DE8C09775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68421" y="3240484"/>
            <a:ext cx="487363" cy="487363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A9A55FEB-AFD4-4DCE-AC13-86807B8958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668" y="22427"/>
            <a:ext cx="1116037" cy="10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4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37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2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2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91D51-FEBE-4F05-996C-DDA685F8EF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2321" y="1253554"/>
            <a:ext cx="5410200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C4223-7498-42FA-B3AD-C2153D1E8A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80" y="1524001"/>
            <a:ext cx="2413621" cy="2201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055A1-FF15-41ED-8452-BCE1F6F0D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1" y="1524487"/>
            <a:ext cx="2408129" cy="2200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8D09B4-D82F-4BEB-9955-F7BDB6F12A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400" y="132189"/>
            <a:ext cx="7797460" cy="95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52DB6-BF1C-4A64-BE97-19D0D2E5CD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4333" y="4986538"/>
            <a:ext cx="2286000" cy="1591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820A8-FE4A-4C7B-8419-C5BCF968E8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8906" y="5003471"/>
            <a:ext cx="2286000" cy="1591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088C2-8331-42AC-8285-1907E579E7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1000" y="4995004"/>
            <a:ext cx="2404388" cy="1511058"/>
          </a:xfrm>
          <a:prstGeom prst="rect">
            <a:avLst/>
          </a:prstGeom>
        </p:spPr>
      </p:pic>
      <p:pic>
        <p:nvPicPr>
          <p:cNvPr id="10" name="Thoại 029">
            <a:hlinkClick r:id="" action="ppaction://media"/>
            <a:extLst>
              <a:ext uri="{FF2B5EF4-FFF2-40B4-BE49-F238E27FC236}">
                <a16:creationId xmlns:a16="http://schemas.microsoft.com/office/drawing/2014/main" id="{843BFFBC-1E17-4CDF-A996-B9C4535967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3" end="1072.7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98142" y="3352801"/>
            <a:ext cx="487363" cy="48736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866B13-460F-4A1C-A487-3AE07EB39399}"/>
              </a:ext>
            </a:extLst>
          </p:cNvPr>
          <p:cNvSpPr/>
          <p:nvPr/>
        </p:nvSpPr>
        <p:spPr>
          <a:xfrm rot="4032913">
            <a:off x="7947675" y="4338228"/>
            <a:ext cx="104194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91E592B-5140-4EC4-85E9-745072E766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48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5662" y="2700592"/>
            <a:ext cx="487363" cy="487363"/>
          </a:xfrm>
          <a:prstGeom prst="rect">
            <a:avLst/>
          </a:prstGeom>
        </p:spPr>
      </p:pic>
      <p:pic>
        <p:nvPicPr>
          <p:cNvPr id="13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41657036-4508-45D6-9280-5E10CC8D386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98143" y="4488657"/>
            <a:ext cx="487363" cy="487363"/>
          </a:xfrm>
          <a:prstGeom prst="rect">
            <a:avLst/>
          </a:prstGeom>
        </p:spPr>
      </p:pic>
      <p:pic>
        <p:nvPicPr>
          <p:cNvPr id="14" name="Bé thật tuyệt vời">
            <a:hlinkClick r:id="" action="ppaction://media"/>
            <a:extLst>
              <a:ext uri="{FF2B5EF4-FFF2-40B4-BE49-F238E27FC236}">
                <a16:creationId xmlns:a16="http://schemas.microsoft.com/office/drawing/2014/main" id="{69B88E3E-2DC1-4D90-9930-80534CEF7B3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55662" y="4941432"/>
            <a:ext cx="487363" cy="487363"/>
          </a:xfrm>
          <a:prstGeom prst="rect">
            <a:avLst/>
          </a:prstGeom>
        </p:spPr>
      </p:pic>
      <p:pic>
        <p:nvPicPr>
          <p:cNvPr id="15" name="Bé chọn đúng rồi">
            <a:hlinkClick r:id="" action="ppaction://media"/>
            <a:extLst>
              <a:ext uri="{FF2B5EF4-FFF2-40B4-BE49-F238E27FC236}">
                <a16:creationId xmlns:a16="http://schemas.microsoft.com/office/drawing/2014/main" id="{42409895-7518-4243-8439-5E3B60089FE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1857" y="3858619"/>
            <a:ext cx="487363" cy="487363"/>
          </a:xfrm>
          <a:prstGeom prst="rect">
            <a:avLst/>
          </a:prstGeom>
        </p:spPr>
      </p:pic>
      <p:pic>
        <p:nvPicPr>
          <p:cNvPr id="16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E42092DE-16CA-4034-9B76-D59A899F892B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98142" y="2213229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B6A365-4DE1-4737-94D8-90B13A9785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366" y="-28135"/>
            <a:ext cx="963637" cy="7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2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hính xác">
            <a:hlinkClick r:id="" action="ppaction://media"/>
            <a:extLst>
              <a:ext uri="{FF2B5EF4-FFF2-40B4-BE49-F238E27FC236}">
                <a16:creationId xmlns:a16="http://schemas.microsoft.com/office/drawing/2014/main" id="{0C36A58E-283E-44A7-9318-EB7D4C645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04246" y="7285712"/>
            <a:ext cx="175402" cy="175402"/>
          </a:xfrm>
          <a:prstGeom prst="rect">
            <a:avLst/>
          </a:prstGeom>
        </p:spPr>
      </p:pic>
      <p:pic>
        <p:nvPicPr>
          <p:cNvPr id="70" name="Xuất sắc">
            <a:hlinkClick r:id="" action="ppaction://media"/>
            <a:extLst>
              <a:ext uri="{FF2B5EF4-FFF2-40B4-BE49-F238E27FC236}">
                <a16:creationId xmlns:a16="http://schemas.microsoft.com/office/drawing/2014/main" id="{F3B63852-CE35-4A92-AC8C-0D67B902E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745878" y="7404401"/>
            <a:ext cx="142804" cy="142804"/>
          </a:xfrm>
          <a:prstGeom prst="rect">
            <a:avLst/>
          </a:prstGeom>
        </p:spPr>
      </p:pic>
      <p:pic>
        <p:nvPicPr>
          <p:cNvPr id="74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F90C8F9E-A5D4-4BF8-9718-9916443DC0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800600" y="7513262"/>
            <a:ext cx="133016" cy="212688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19D74D49-5FC6-4704-B653-66062A7A0A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169266" y="7261596"/>
            <a:ext cx="142805" cy="142805"/>
          </a:xfrm>
          <a:prstGeom prst="rect">
            <a:avLst/>
          </a:prstGeom>
        </p:spPr>
      </p:pic>
      <p:pic>
        <p:nvPicPr>
          <p:cNvPr id="7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40B34B1D-F382-45A5-8063-C871E3C337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40510" y="7086600"/>
            <a:ext cx="174996" cy="17499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E42DE60-F3D9-4C15-923A-5A0852C44645}"/>
              </a:ext>
            </a:extLst>
          </p:cNvPr>
          <p:cNvGrpSpPr/>
          <p:nvPr/>
        </p:nvGrpSpPr>
        <p:grpSpPr>
          <a:xfrm>
            <a:off x="8189048" y="5306716"/>
            <a:ext cx="2174152" cy="1407267"/>
            <a:chOff x="6553200" y="5002563"/>
            <a:chExt cx="1981200" cy="1371600"/>
          </a:xfrm>
        </p:grpSpPr>
        <p:sp>
          <p:nvSpPr>
            <p:cNvPr id="27" name="Oval 26"/>
            <p:cNvSpPr/>
            <p:nvPr/>
          </p:nvSpPr>
          <p:spPr>
            <a:xfrm>
              <a:off x="6553200" y="5002563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59C8429-7CBB-407A-B756-1AB1780E9B9E}"/>
                </a:ext>
              </a:extLst>
            </p:cNvPr>
            <p:cNvGrpSpPr/>
            <p:nvPr/>
          </p:nvGrpSpPr>
          <p:grpSpPr>
            <a:xfrm>
              <a:off x="6858000" y="5334000"/>
              <a:ext cx="1431579" cy="762000"/>
              <a:chOff x="6858000" y="5334000"/>
              <a:chExt cx="1431579" cy="7620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315200" y="53340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58000" y="5562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315200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832379" y="5448300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</a:rPr>
                  <a:t>3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56" name="Chính xác">
              <a:hlinkClick r:id="" action="ppaction://media"/>
              <a:extLst>
                <a:ext uri="{FF2B5EF4-FFF2-40B4-BE49-F238E27FC236}">
                  <a16:creationId xmlns:a16="http://schemas.microsoft.com/office/drawing/2014/main" id="{F4AFC862-28F4-4105-A6ED-640EB40B90E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30"/>
            <a:stretch>
              <a:fillRect/>
            </a:stretch>
          </p:blipFill>
          <p:spPr>
            <a:xfrm>
              <a:off x="8267701" y="6086017"/>
              <a:ext cx="72108" cy="72108"/>
            </a:xfrm>
            <a:prstGeom prst="rect">
              <a:avLst/>
            </a:prstGeom>
          </p:spPr>
        </p:pic>
      </p:grpSp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6F6914-ABBF-479A-84A6-A6E8C3FB5A9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106286" y="7086600"/>
            <a:ext cx="123299" cy="123299"/>
          </a:xfrm>
          <a:prstGeom prst="rect">
            <a:avLst/>
          </a:prstGeom>
        </p:spPr>
      </p:pic>
      <p:pic>
        <p:nvPicPr>
          <p:cNvPr id="13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09C397E3-0954-4BA0-A489-9512B27E1C0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 flipV="1">
            <a:off x="3581400" y="7261596"/>
            <a:ext cx="66688" cy="66688"/>
          </a:xfrm>
          <a:prstGeom prst="rect">
            <a:avLst/>
          </a:prstGeom>
        </p:spPr>
      </p:pic>
      <p:pic>
        <p:nvPicPr>
          <p:cNvPr id="15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581DFA01-ACB6-4F8B-A112-A89278AA482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62158" y="7223668"/>
            <a:ext cx="108034" cy="108034"/>
          </a:xfrm>
          <a:prstGeom prst="rect">
            <a:avLst/>
          </a:prstGeom>
        </p:spPr>
      </p:pic>
      <p:pic>
        <p:nvPicPr>
          <p:cNvPr id="16" name="ố ồ">
            <a:hlinkClick r:id="" action="ppaction://media"/>
            <a:extLst>
              <a:ext uri="{FF2B5EF4-FFF2-40B4-BE49-F238E27FC236}">
                <a16:creationId xmlns:a16="http://schemas.microsoft.com/office/drawing/2014/main" id="{B0ECEC87-DD2C-4406-B85F-456999A8271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98138" y="7294940"/>
            <a:ext cx="194496" cy="194496"/>
          </a:xfrm>
          <a:prstGeom prst="rect">
            <a:avLst/>
          </a:prstGeom>
        </p:spPr>
      </p:pic>
      <p:pic>
        <p:nvPicPr>
          <p:cNvPr id="17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CEB7B618-B70F-4814-97FF-499B61DDAF2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334000" y="7294940"/>
            <a:ext cx="171194" cy="171194"/>
          </a:xfrm>
          <a:prstGeom prst="rect">
            <a:avLst/>
          </a:prstGeom>
        </p:spPr>
      </p:pic>
      <p:pic>
        <p:nvPicPr>
          <p:cNvPr id="18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62BFCC72-9A81-4D2D-A2FA-CEEDB43EFC4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05684" y="7474804"/>
            <a:ext cx="144802" cy="14480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903F0CF4-265C-477B-A146-AB77B6C835CF}"/>
              </a:ext>
            </a:extLst>
          </p:cNvPr>
          <p:cNvGrpSpPr/>
          <p:nvPr/>
        </p:nvGrpSpPr>
        <p:grpSpPr>
          <a:xfrm>
            <a:off x="5040215" y="5287666"/>
            <a:ext cx="2174151" cy="1407267"/>
            <a:chOff x="3810000" y="5029200"/>
            <a:chExt cx="1981200" cy="1371600"/>
          </a:xfrm>
        </p:grpSpPr>
        <p:sp>
          <p:nvSpPr>
            <p:cNvPr id="26" name="Oval 25"/>
            <p:cNvSpPr/>
            <p:nvPr/>
          </p:nvSpPr>
          <p:spPr>
            <a:xfrm>
              <a:off x="3810000" y="50292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075C02-72BD-4603-B5B7-A2EF46C3CC12}"/>
                </a:ext>
              </a:extLst>
            </p:cNvPr>
            <p:cNvGrpSpPr/>
            <p:nvPr/>
          </p:nvGrpSpPr>
          <p:grpSpPr>
            <a:xfrm>
              <a:off x="4077468" y="5181600"/>
              <a:ext cx="1524000" cy="1104900"/>
              <a:chOff x="4038600" y="5181600"/>
              <a:chExt cx="1524000" cy="11049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038600" y="540009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2000" y="5181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055965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50497" y="60579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5400" y="5487955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</a:rPr>
                  <a:t>5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50497" y="561975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4043BB-82F4-4A43-B40C-8F4721FDD03D}"/>
              </a:ext>
            </a:extLst>
          </p:cNvPr>
          <p:cNvGrpSpPr/>
          <p:nvPr/>
        </p:nvGrpSpPr>
        <p:grpSpPr>
          <a:xfrm>
            <a:off x="2103404" y="5271049"/>
            <a:ext cx="2264986" cy="1407267"/>
            <a:chOff x="762000" y="5067300"/>
            <a:chExt cx="1981200" cy="1371600"/>
          </a:xfrm>
        </p:grpSpPr>
        <p:sp>
          <p:nvSpPr>
            <p:cNvPr id="20" name="Oval 19"/>
            <p:cNvSpPr/>
            <p:nvPr/>
          </p:nvSpPr>
          <p:spPr>
            <a:xfrm>
              <a:off x="762000" y="50673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483A53-ABC2-4CED-841D-3BD9EAC77161}"/>
                </a:ext>
              </a:extLst>
            </p:cNvPr>
            <p:cNvGrpSpPr/>
            <p:nvPr/>
          </p:nvGrpSpPr>
          <p:grpSpPr>
            <a:xfrm>
              <a:off x="1104900" y="5364202"/>
              <a:ext cx="1409700" cy="765949"/>
              <a:chOff x="1104900" y="5364202"/>
              <a:chExt cx="1409700" cy="76594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104900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6469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31467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86469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57400" y="5536941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</a:rPr>
                  <a:t>4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49" name="Bao nhiêu cái xe đập">
            <a:hlinkClick r:id="" action="ppaction://media"/>
            <a:extLst>
              <a:ext uri="{FF2B5EF4-FFF2-40B4-BE49-F238E27FC236}">
                <a16:creationId xmlns:a16="http://schemas.microsoft.com/office/drawing/2014/main" id="{92B5778E-D2E3-4792-8945-7F09277E4C8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761856" y="398806"/>
            <a:ext cx="244762" cy="2447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973497-CF4D-410C-BB83-FAE6309168DC}"/>
              </a:ext>
            </a:extLst>
          </p:cNvPr>
          <p:cNvGrpSpPr/>
          <p:nvPr/>
        </p:nvGrpSpPr>
        <p:grpSpPr>
          <a:xfrm>
            <a:off x="3135541" y="1450979"/>
            <a:ext cx="5812414" cy="3415636"/>
            <a:chOff x="3135541" y="1450979"/>
            <a:chExt cx="5812414" cy="3415636"/>
          </a:xfrm>
        </p:grpSpPr>
        <p:sp>
          <p:nvSpPr>
            <p:cNvPr id="50" name="Action Button: Blank 49">
              <a:hlinkClick r:id="rId31" action="ppaction://hlinksldjump" highlightClick="1"/>
              <a:extLst>
                <a:ext uri="{FF2B5EF4-FFF2-40B4-BE49-F238E27FC236}">
                  <a16:creationId xmlns:a16="http://schemas.microsoft.com/office/drawing/2014/main" id="{E2E3324D-B681-4D64-8321-FECD90148278}"/>
                </a:ext>
              </a:extLst>
            </p:cNvPr>
            <p:cNvSpPr/>
            <p:nvPr/>
          </p:nvSpPr>
          <p:spPr>
            <a:xfrm>
              <a:off x="3324500" y="1450979"/>
              <a:ext cx="5623455" cy="3415636"/>
            </a:xfrm>
            <a:prstGeom prst="actionButtonBlank">
              <a:avLst/>
            </a:prstGeom>
            <a:solidFill>
              <a:srgbClr val="B1F9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896F69A-67EB-4462-AD8D-911C2A5DF07B}"/>
                </a:ext>
              </a:extLst>
            </p:cNvPr>
            <p:cNvGrpSpPr/>
            <p:nvPr/>
          </p:nvGrpSpPr>
          <p:grpSpPr>
            <a:xfrm>
              <a:off x="3135541" y="1502886"/>
              <a:ext cx="5800280" cy="3205510"/>
              <a:chOff x="326111" y="2379460"/>
              <a:chExt cx="2716495" cy="2080616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5AC2279-69CE-4C84-BF17-A594880E6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" y="2379460"/>
                <a:ext cx="1422416" cy="949852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2288A43-5902-4E2F-AF69-694BFE2EF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6111" y="3510223"/>
                <a:ext cx="1418987" cy="949853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84619E7-C225-4B8C-A354-CF30B6A2D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48957" y="2905208"/>
                <a:ext cx="1493649" cy="999831"/>
              </a:xfrm>
              <a:prstGeom prst="rect">
                <a:avLst/>
              </a:prstGeom>
            </p:spPr>
          </p:pic>
        </p:grpSp>
      </p:grpSp>
      <p:pic>
        <p:nvPicPr>
          <p:cNvPr id="51" name="nhạc nền">
            <a:hlinkClick r:id="" action="ppaction://media"/>
            <a:extLst>
              <a:ext uri="{FF2B5EF4-FFF2-40B4-BE49-F238E27FC236}">
                <a16:creationId xmlns:a16="http://schemas.microsoft.com/office/drawing/2014/main" id="{DAD21E14-4BCD-428C-9568-A7078A3ACD6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33581" y="432000"/>
            <a:ext cx="353564" cy="35356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312071" y="77824"/>
            <a:ext cx="7772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4EC91CD-CA7C-4CC5-A972-F9C955467015}"/>
              </a:ext>
            </a:extLst>
          </p:cNvPr>
          <p:cNvSpPr/>
          <p:nvPr/>
        </p:nvSpPr>
        <p:spPr>
          <a:xfrm rot="20243962">
            <a:off x="8588342" y="4844343"/>
            <a:ext cx="278063" cy="556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nhac-nen-powerpoint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FEA73-4701-4D95-BD9C-B445238079F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44001" y="-561939"/>
            <a:ext cx="487363" cy="487363"/>
          </a:xfrm>
          <a:prstGeom prst="rect">
            <a:avLst/>
          </a:prstGeom>
        </p:spPr>
      </p:pic>
      <p:pic>
        <p:nvPicPr>
          <p:cNvPr id="19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3414D707-4296-4F3B-A572-9233E2FFCD69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92700" y="-573205"/>
            <a:ext cx="487363" cy="487363"/>
          </a:xfrm>
          <a:prstGeom prst="rect">
            <a:avLst/>
          </a:prstGeom>
        </p:spPr>
      </p:pic>
      <p:pic>
        <p:nvPicPr>
          <p:cNvPr id="3" name="Am-thanh-qua-qua-qua-qua-www_tiengdong_com">
            <a:hlinkClick r:id="" action="ppaction://media"/>
            <a:extLst>
              <a:ext uri="{FF2B5EF4-FFF2-40B4-BE49-F238E27FC236}">
                <a16:creationId xmlns:a16="http://schemas.microsoft.com/office/drawing/2014/main" id="{69644E64-AE03-44D5-99A9-3C854687F815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85800" y="3853277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rId34" action="ppaction://hlinksldjump"/>
            <a:extLst>
              <a:ext uri="{FF2B5EF4-FFF2-40B4-BE49-F238E27FC236}">
                <a16:creationId xmlns:a16="http://schemas.microsoft.com/office/drawing/2014/main" id="{EE1EA255-BD76-4872-811A-2AD2D354691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20" y="82513"/>
            <a:ext cx="962280" cy="1168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6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63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2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71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4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40244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numSld="999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hính xác">
            <a:hlinkClick r:id="" action="ppaction://media"/>
            <a:extLst>
              <a:ext uri="{FF2B5EF4-FFF2-40B4-BE49-F238E27FC236}">
                <a16:creationId xmlns:a16="http://schemas.microsoft.com/office/drawing/2014/main" id="{0C36A58E-283E-44A7-9318-EB7D4C645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711808" y="7398360"/>
            <a:ext cx="175402" cy="175402"/>
          </a:xfrm>
          <a:prstGeom prst="rect">
            <a:avLst/>
          </a:prstGeom>
        </p:spPr>
      </p:pic>
      <p:pic>
        <p:nvPicPr>
          <p:cNvPr id="70" name="Xuất sắc">
            <a:hlinkClick r:id="" action="ppaction://media"/>
            <a:extLst>
              <a:ext uri="{FF2B5EF4-FFF2-40B4-BE49-F238E27FC236}">
                <a16:creationId xmlns:a16="http://schemas.microsoft.com/office/drawing/2014/main" id="{F3B63852-CE35-4A92-AC8C-0D67B902E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126514" y="7251791"/>
            <a:ext cx="142804" cy="142804"/>
          </a:xfrm>
          <a:prstGeom prst="rect">
            <a:avLst/>
          </a:prstGeom>
        </p:spPr>
      </p:pic>
      <p:pic>
        <p:nvPicPr>
          <p:cNvPr id="74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F90C8F9E-A5D4-4BF8-9718-9916443DC0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104565" y="7464337"/>
            <a:ext cx="133016" cy="212688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19D74D49-5FC6-4704-B653-66062A7A0A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348714" y="7229543"/>
            <a:ext cx="142805" cy="142805"/>
          </a:xfrm>
          <a:prstGeom prst="rect">
            <a:avLst/>
          </a:prstGeom>
        </p:spPr>
      </p:pic>
      <p:pic>
        <p:nvPicPr>
          <p:cNvPr id="7" name="X. Lê Lợi 18 bé chọn lại đi">
            <a:hlinkClick r:id="" action="ppaction://media"/>
            <a:extLst>
              <a:ext uri="{FF2B5EF4-FFF2-40B4-BE49-F238E27FC236}">
                <a16:creationId xmlns:a16="http://schemas.microsoft.com/office/drawing/2014/main" id="{40B34B1D-F382-45A5-8063-C871E3C337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76610" y="7239000"/>
            <a:ext cx="174996" cy="174996"/>
          </a:xfrm>
          <a:prstGeom prst="rect">
            <a:avLst/>
          </a:prstGeom>
        </p:spPr>
      </p:pic>
      <p:pic>
        <p:nvPicPr>
          <p:cNvPr id="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6F6914-ABBF-479A-84A6-A6E8C3FB5A9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809539" y="7323193"/>
            <a:ext cx="123299" cy="123299"/>
          </a:xfrm>
          <a:prstGeom prst="rect">
            <a:avLst/>
          </a:prstGeom>
        </p:spPr>
      </p:pic>
      <p:pic>
        <p:nvPicPr>
          <p:cNvPr id="13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09C397E3-0954-4BA0-A489-9512B27E1C0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 flipV="1">
            <a:off x="2579502" y="7293154"/>
            <a:ext cx="66688" cy="66688"/>
          </a:xfrm>
          <a:prstGeom prst="rect">
            <a:avLst/>
          </a:prstGeom>
        </p:spPr>
      </p:pic>
      <p:pic>
        <p:nvPicPr>
          <p:cNvPr id="15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581DFA01-ACB6-4F8B-A112-A89278AA482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775999" y="7572525"/>
            <a:ext cx="108034" cy="108034"/>
          </a:xfrm>
          <a:prstGeom prst="rect">
            <a:avLst/>
          </a:prstGeom>
        </p:spPr>
      </p:pic>
      <p:pic>
        <p:nvPicPr>
          <p:cNvPr id="16" name="ố ồ">
            <a:hlinkClick r:id="" action="ppaction://media"/>
            <a:extLst>
              <a:ext uri="{FF2B5EF4-FFF2-40B4-BE49-F238E27FC236}">
                <a16:creationId xmlns:a16="http://schemas.microsoft.com/office/drawing/2014/main" id="{B0ECEC87-DD2C-4406-B85F-456999A8271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48407" y="7349244"/>
            <a:ext cx="194496" cy="194496"/>
          </a:xfrm>
          <a:prstGeom prst="rect">
            <a:avLst/>
          </a:prstGeom>
        </p:spPr>
      </p:pic>
      <p:pic>
        <p:nvPicPr>
          <p:cNvPr id="17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CEB7B618-B70F-4814-97FF-499B61DDAF2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77213" y="7562556"/>
            <a:ext cx="171194" cy="171194"/>
          </a:xfrm>
          <a:prstGeom prst="rect">
            <a:avLst/>
          </a:prstGeom>
        </p:spPr>
      </p:pic>
      <p:pic>
        <p:nvPicPr>
          <p:cNvPr id="18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62BFCC72-9A81-4D2D-A2FA-CEEDB43EFC4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48491" y="7532223"/>
            <a:ext cx="144802" cy="144802"/>
          </a:xfrm>
          <a:prstGeom prst="rect">
            <a:avLst/>
          </a:prstGeom>
        </p:spPr>
      </p:pic>
      <p:pic>
        <p:nvPicPr>
          <p:cNvPr id="8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5A6ED09D-03E3-4809-9601-B34EEF784D2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91844" y="7360565"/>
            <a:ext cx="172732" cy="172732"/>
          </a:xfrm>
          <a:prstGeom prst="rect">
            <a:avLst/>
          </a:prstGeom>
        </p:spPr>
      </p:pic>
      <p:pic>
        <p:nvPicPr>
          <p:cNvPr id="19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41BBAC91-A848-49CC-AF9C-144C286A6FB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23871" y="7225946"/>
            <a:ext cx="123298" cy="12329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903F0CF4-265C-477B-A146-AB77B6C835CF}"/>
              </a:ext>
            </a:extLst>
          </p:cNvPr>
          <p:cNvGrpSpPr/>
          <p:nvPr/>
        </p:nvGrpSpPr>
        <p:grpSpPr>
          <a:xfrm>
            <a:off x="5181405" y="5313383"/>
            <a:ext cx="1981200" cy="1371600"/>
            <a:chOff x="3810000" y="5029200"/>
            <a:chExt cx="1981200" cy="1371600"/>
          </a:xfrm>
        </p:grpSpPr>
        <p:sp>
          <p:nvSpPr>
            <p:cNvPr id="26" name="Oval 25"/>
            <p:cNvSpPr/>
            <p:nvPr/>
          </p:nvSpPr>
          <p:spPr>
            <a:xfrm>
              <a:off x="3810000" y="50292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075C02-72BD-4603-B5B7-A2EF46C3CC12}"/>
                </a:ext>
              </a:extLst>
            </p:cNvPr>
            <p:cNvGrpSpPr/>
            <p:nvPr/>
          </p:nvGrpSpPr>
          <p:grpSpPr>
            <a:xfrm>
              <a:off x="4077468" y="5181600"/>
              <a:ext cx="1524000" cy="1104900"/>
              <a:chOff x="4038600" y="5181600"/>
              <a:chExt cx="1524000" cy="11049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038600" y="540009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2000" y="5181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055965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50497" y="60579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5400" y="5487955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5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50497" y="561975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42DE60-F3D9-4C15-923A-5A0852C44645}"/>
              </a:ext>
            </a:extLst>
          </p:cNvPr>
          <p:cNvGrpSpPr/>
          <p:nvPr/>
        </p:nvGrpSpPr>
        <p:grpSpPr>
          <a:xfrm>
            <a:off x="8416408" y="5305860"/>
            <a:ext cx="1981200" cy="1371600"/>
            <a:chOff x="6553200" y="5002563"/>
            <a:chExt cx="1981200" cy="1371600"/>
          </a:xfrm>
        </p:grpSpPr>
        <p:sp>
          <p:nvSpPr>
            <p:cNvPr id="27" name="Oval 26"/>
            <p:cNvSpPr/>
            <p:nvPr/>
          </p:nvSpPr>
          <p:spPr>
            <a:xfrm>
              <a:off x="6553200" y="5002563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59C8429-7CBB-407A-B756-1AB1780E9B9E}"/>
                </a:ext>
              </a:extLst>
            </p:cNvPr>
            <p:cNvGrpSpPr/>
            <p:nvPr/>
          </p:nvGrpSpPr>
          <p:grpSpPr>
            <a:xfrm>
              <a:off x="6858000" y="5334000"/>
              <a:ext cx="1409700" cy="762000"/>
              <a:chOff x="6858000" y="5334000"/>
              <a:chExt cx="1409700" cy="7620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315200" y="53340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58000" y="5562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315200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810500" y="5491843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3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  <p:pic>
          <p:nvPicPr>
            <p:cNvPr id="56" name="Chính xác">
              <a:hlinkClick r:id="" action="ppaction://media"/>
              <a:extLst>
                <a:ext uri="{FF2B5EF4-FFF2-40B4-BE49-F238E27FC236}">
                  <a16:creationId xmlns:a16="http://schemas.microsoft.com/office/drawing/2014/main" id="{F4AFC862-28F4-4105-A6ED-640EB40B90E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8267701" y="6086017"/>
              <a:ext cx="72108" cy="72108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4043BB-82F4-4A43-B40C-8F4721FDD03D}"/>
              </a:ext>
            </a:extLst>
          </p:cNvPr>
          <p:cNvGrpSpPr/>
          <p:nvPr/>
        </p:nvGrpSpPr>
        <p:grpSpPr>
          <a:xfrm>
            <a:off x="2067189" y="5294397"/>
            <a:ext cx="1981200" cy="1371600"/>
            <a:chOff x="762000" y="5067300"/>
            <a:chExt cx="1981200" cy="1371600"/>
          </a:xfrm>
        </p:grpSpPr>
        <p:sp>
          <p:nvSpPr>
            <p:cNvPr id="20" name="Oval 19"/>
            <p:cNvSpPr/>
            <p:nvPr/>
          </p:nvSpPr>
          <p:spPr>
            <a:xfrm>
              <a:off x="762000" y="50673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483A53-ABC2-4CED-841D-3BD9EAC77161}"/>
                </a:ext>
              </a:extLst>
            </p:cNvPr>
            <p:cNvGrpSpPr/>
            <p:nvPr/>
          </p:nvGrpSpPr>
          <p:grpSpPr>
            <a:xfrm>
              <a:off x="1104900" y="5364202"/>
              <a:ext cx="1409700" cy="765949"/>
              <a:chOff x="1104900" y="5364202"/>
              <a:chExt cx="1409700" cy="76594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104900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6469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31467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86469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57400" y="5536941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4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</p:grpSp>
      <p:pic>
        <p:nvPicPr>
          <p:cNvPr id="25" name="bao nhiêu máy bay">
            <a:hlinkClick r:id="" action="ppaction://media"/>
            <a:extLst>
              <a:ext uri="{FF2B5EF4-FFF2-40B4-BE49-F238E27FC236}">
                <a16:creationId xmlns:a16="http://schemas.microsoft.com/office/drawing/2014/main" id="{3571BD1C-FA08-4169-9A0D-6AE56580256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75596" y="293143"/>
            <a:ext cx="157806" cy="157806"/>
          </a:xfrm>
          <a:prstGeom prst="rect">
            <a:avLst/>
          </a:prstGeom>
        </p:spPr>
      </p:pic>
      <p:sp>
        <p:nvSpPr>
          <p:cNvPr id="49" name="Action Button: Blank 48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1F1D92EB-1C0E-4C6D-B412-EC30E7F3C74D}"/>
              </a:ext>
            </a:extLst>
          </p:cNvPr>
          <p:cNvSpPr/>
          <p:nvPr/>
        </p:nvSpPr>
        <p:spPr>
          <a:xfrm>
            <a:off x="3373224" y="1280221"/>
            <a:ext cx="6195013" cy="3510905"/>
          </a:xfrm>
          <a:prstGeom prst="actionButtonBlank">
            <a:avLst/>
          </a:prstGeom>
          <a:solidFill>
            <a:srgbClr val="B1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DDAA1A-C8AA-4D6E-A24C-D8159923991F}"/>
              </a:ext>
            </a:extLst>
          </p:cNvPr>
          <p:cNvGrpSpPr/>
          <p:nvPr/>
        </p:nvGrpSpPr>
        <p:grpSpPr>
          <a:xfrm>
            <a:off x="4165476" y="1183998"/>
            <a:ext cx="4423944" cy="3845137"/>
            <a:chOff x="3614357" y="2217109"/>
            <a:chExt cx="1972966" cy="2591384"/>
          </a:xfrm>
        </p:grpSpPr>
        <p:pic>
          <p:nvPicPr>
            <p:cNvPr id="10" name="Picture 9" descr="máy_bay-removebg-preview.png"/>
            <p:cNvPicPr>
              <a:picLocks noChangeAspect="1"/>
            </p:cNvPicPr>
            <p:nvPr/>
          </p:nvPicPr>
          <p:blipFill>
            <a:blip r:embed="rId28" cstate="print"/>
            <a:srcRect r="-2326" b="23256"/>
            <a:stretch>
              <a:fillRect/>
            </a:stretch>
          </p:blipFill>
          <p:spPr>
            <a:xfrm>
              <a:off x="3682323" y="3855993"/>
              <a:ext cx="1905000" cy="952500"/>
            </a:xfrm>
            <a:prstGeom prst="rect">
              <a:avLst/>
            </a:prstGeom>
          </p:spPr>
        </p:pic>
        <p:pic>
          <p:nvPicPr>
            <p:cNvPr id="11" name="Picture 10" descr="máy_bay-removebg-preview.png"/>
            <p:cNvPicPr>
              <a:picLocks noChangeAspect="1"/>
            </p:cNvPicPr>
            <p:nvPr/>
          </p:nvPicPr>
          <p:blipFill>
            <a:blip r:embed="rId29" cstate="print"/>
            <a:srcRect t="13953" r="2325" b="23256"/>
            <a:stretch>
              <a:fillRect/>
            </a:stretch>
          </p:blipFill>
          <p:spPr>
            <a:xfrm>
              <a:off x="3650521" y="3435589"/>
              <a:ext cx="1778000" cy="762000"/>
            </a:xfrm>
            <a:prstGeom prst="rect">
              <a:avLst/>
            </a:prstGeom>
          </p:spPr>
        </p:pic>
        <p:pic>
          <p:nvPicPr>
            <p:cNvPr id="12" name="Picture 11" descr="máy_bay-removebg-preview.png"/>
            <p:cNvPicPr>
              <a:picLocks noChangeAspect="1"/>
            </p:cNvPicPr>
            <p:nvPr/>
          </p:nvPicPr>
          <p:blipFill>
            <a:blip r:embed="rId30" cstate="print"/>
            <a:srcRect t="13953" r="2325" b="30233"/>
            <a:stretch>
              <a:fillRect/>
            </a:stretch>
          </p:blipFill>
          <p:spPr>
            <a:xfrm>
              <a:off x="3614357" y="2793067"/>
              <a:ext cx="1905000" cy="725714"/>
            </a:xfrm>
            <a:prstGeom prst="rect">
              <a:avLst/>
            </a:prstGeom>
          </p:spPr>
        </p:pic>
        <p:pic>
          <p:nvPicPr>
            <p:cNvPr id="14" name="Picture 13" descr="máy_bay-removebg-preview.png"/>
            <p:cNvPicPr>
              <a:picLocks noChangeAspect="1"/>
            </p:cNvPicPr>
            <p:nvPr/>
          </p:nvPicPr>
          <p:blipFill>
            <a:blip r:embed="rId30" cstate="print"/>
            <a:srcRect t="13953" r="2325" b="30233"/>
            <a:stretch>
              <a:fillRect/>
            </a:stretch>
          </p:blipFill>
          <p:spPr>
            <a:xfrm>
              <a:off x="3614357" y="2217109"/>
              <a:ext cx="1905000" cy="725714"/>
            </a:xfrm>
            <a:prstGeom prst="rect">
              <a:avLst/>
            </a:prstGeom>
          </p:spPr>
        </p:pic>
      </p:grpSp>
      <p:pic>
        <p:nvPicPr>
          <p:cNvPr id="50" name="nhạc nền">
            <a:hlinkClick r:id="" action="ppaction://media"/>
            <a:extLst>
              <a:ext uri="{FF2B5EF4-FFF2-40B4-BE49-F238E27FC236}">
                <a16:creationId xmlns:a16="http://schemas.microsoft.com/office/drawing/2014/main" id="{4CB9548C-DA2D-4B84-9698-418C591EDA9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75596" y="499432"/>
            <a:ext cx="250918" cy="250918"/>
          </a:xfrm>
          <a:prstGeom prst="rect">
            <a:avLst/>
          </a:prstGeom>
        </p:spPr>
      </p:pic>
      <p:pic>
        <p:nvPicPr>
          <p:cNvPr id="51" name="nhạc nền">
            <a:hlinkClick r:id="" action="ppaction://media"/>
            <a:extLst>
              <a:ext uri="{FF2B5EF4-FFF2-40B4-BE49-F238E27FC236}">
                <a16:creationId xmlns:a16="http://schemas.microsoft.com/office/drawing/2014/main" id="{D7DB190F-B2DD-430A-BE10-2CE2BC26E7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80053" y="527558"/>
            <a:ext cx="223418" cy="22341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423301" y="144720"/>
            <a:ext cx="7772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E2B94DA-B6DE-4EFC-9668-3A23E2761155}"/>
              </a:ext>
            </a:extLst>
          </p:cNvPr>
          <p:cNvSpPr/>
          <p:nvPr/>
        </p:nvSpPr>
        <p:spPr>
          <a:xfrm rot="2010599">
            <a:off x="3485147" y="4815727"/>
            <a:ext cx="333665" cy="560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9D5067C9-03B4-4F3A-AC82-F659BF368758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33767" y="-616539"/>
            <a:ext cx="487363" cy="487363"/>
          </a:xfrm>
          <a:prstGeom prst="rect">
            <a:avLst/>
          </a:prstGeom>
        </p:spPr>
      </p:pic>
      <p:pic>
        <p:nvPicPr>
          <p:cNvPr id="40" name="ố ồ">
            <a:hlinkClick r:id="" action="ppaction://media"/>
            <a:extLst>
              <a:ext uri="{FF2B5EF4-FFF2-40B4-BE49-F238E27FC236}">
                <a16:creationId xmlns:a16="http://schemas.microsoft.com/office/drawing/2014/main" id="{1682DC00-814E-4D6A-BFE7-756126CE219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57785" y="-662524"/>
            <a:ext cx="487363" cy="487363"/>
          </a:xfrm>
          <a:prstGeom prst="rect">
            <a:avLst/>
          </a:prstGeom>
        </p:spPr>
      </p:pic>
      <p:pic>
        <p:nvPicPr>
          <p:cNvPr id="41" name="Picture 40">
            <a:hlinkClick r:id="rId31" action="ppaction://hlinksldjump"/>
            <a:extLst>
              <a:ext uri="{FF2B5EF4-FFF2-40B4-BE49-F238E27FC236}">
                <a16:creationId xmlns:a16="http://schemas.microsoft.com/office/drawing/2014/main" id="{24C4C082-7635-444A-B629-CF196FDB0F8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852987" y="23838"/>
            <a:ext cx="1339014" cy="123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85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4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4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9" grpId="0" animBg="1"/>
      <p:bldP spid="49" grpId="1" animBg="1"/>
      <p:bldP spid="49" grpId="2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2D050A7D-DB9B-4AE5-A62C-3D09E60C7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8566" y="5634387"/>
            <a:ext cx="140098" cy="14009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584043BB-82F4-4A43-B40C-8F4721FDD03D}"/>
              </a:ext>
            </a:extLst>
          </p:cNvPr>
          <p:cNvGrpSpPr/>
          <p:nvPr/>
        </p:nvGrpSpPr>
        <p:grpSpPr>
          <a:xfrm>
            <a:off x="2170783" y="5245124"/>
            <a:ext cx="1981200" cy="1371600"/>
            <a:chOff x="762000" y="5067300"/>
            <a:chExt cx="1981200" cy="1371600"/>
          </a:xfrm>
        </p:grpSpPr>
        <p:sp>
          <p:nvSpPr>
            <p:cNvPr id="20" name="Oval 19"/>
            <p:cNvSpPr/>
            <p:nvPr/>
          </p:nvSpPr>
          <p:spPr>
            <a:xfrm>
              <a:off x="762000" y="50673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483A53-ABC2-4CED-841D-3BD9EAC77161}"/>
                </a:ext>
              </a:extLst>
            </p:cNvPr>
            <p:cNvGrpSpPr/>
            <p:nvPr/>
          </p:nvGrpSpPr>
          <p:grpSpPr>
            <a:xfrm>
              <a:off x="1104900" y="5364202"/>
              <a:ext cx="1409700" cy="765949"/>
              <a:chOff x="1104900" y="5364202"/>
              <a:chExt cx="1409700" cy="76594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104900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6469" y="5901551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131467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86469" y="536420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57400" y="5536941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4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</p:grpSp>
      <p:pic>
        <p:nvPicPr>
          <p:cNvPr id="53" name="Am-thanh-vo-tay-powerpoin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81A8F50-98BF-412F-A869-2BF03A68A2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70042" y="7000576"/>
            <a:ext cx="214296" cy="214296"/>
          </a:xfrm>
          <a:prstGeom prst="rect">
            <a:avLst/>
          </a:prstGeom>
        </p:spPr>
      </p:pic>
      <p:pic>
        <p:nvPicPr>
          <p:cNvPr id="54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6F637D77-71D4-4391-A263-24D33BF521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22143" y="6863249"/>
            <a:ext cx="244475" cy="244475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903F0CF4-265C-477B-A146-AB77B6C835CF}"/>
              </a:ext>
            </a:extLst>
          </p:cNvPr>
          <p:cNvGrpSpPr/>
          <p:nvPr/>
        </p:nvGrpSpPr>
        <p:grpSpPr>
          <a:xfrm>
            <a:off x="5181600" y="5332322"/>
            <a:ext cx="1981200" cy="1371600"/>
            <a:chOff x="3810000" y="5029200"/>
            <a:chExt cx="1981200" cy="1371600"/>
          </a:xfrm>
        </p:grpSpPr>
        <p:sp>
          <p:nvSpPr>
            <p:cNvPr id="26" name="Oval 25"/>
            <p:cNvSpPr/>
            <p:nvPr/>
          </p:nvSpPr>
          <p:spPr>
            <a:xfrm>
              <a:off x="3810000" y="5029200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E075C02-72BD-4603-B5B7-A2EF46C3CC12}"/>
                </a:ext>
              </a:extLst>
            </p:cNvPr>
            <p:cNvGrpSpPr/>
            <p:nvPr/>
          </p:nvGrpSpPr>
          <p:grpSpPr>
            <a:xfrm>
              <a:off x="4077468" y="5181600"/>
              <a:ext cx="1524000" cy="1104900"/>
              <a:chOff x="4038600" y="5181600"/>
              <a:chExt cx="1524000" cy="11049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038600" y="5400092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572000" y="5181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055965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50497" y="60579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05400" y="5487955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5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50497" y="561975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</p:grpSp>
      </p:grpSp>
      <p:pic>
        <p:nvPicPr>
          <p:cNvPr id="55" name="ố ồ">
            <a:hlinkClick r:id="" action="ppaction://media"/>
            <a:extLst>
              <a:ext uri="{FF2B5EF4-FFF2-40B4-BE49-F238E27FC236}">
                <a16:creationId xmlns:a16="http://schemas.microsoft.com/office/drawing/2014/main" id="{A9E51F40-D2B0-405D-A8CB-431121576F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28917" y="7131154"/>
            <a:ext cx="214296" cy="214296"/>
          </a:xfrm>
          <a:prstGeom prst="rect">
            <a:avLst/>
          </a:prstGeom>
        </p:spPr>
      </p:pic>
      <p:pic>
        <p:nvPicPr>
          <p:cNvPr id="59" name="Chưa đúng rồi bé chọn lại đi">
            <a:hlinkClick r:id="" action="ppaction://media"/>
            <a:extLst>
              <a:ext uri="{FF2B5EF4-FFF2-40B4-BE49-F238E27FC236}">
                <a16:creationId xmlns:a16="http://schemas.microsoft.com/office/drawing/2014/main" id="{E549E310-B2DE-485E-B7E7-32C7196654A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87978" y="7092634"/>
            <a:ext cx="244475" cy="24447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E42DE60-F3D9-4C15-923A-5A0852C44645}"/>
              </a:ext>
            </a:extLst>
          </p:cNvPr>
          <p:cNvGrpSpPr/>
          <p:nvPr/>
        </p:nvGrpSpPr>
        <p:grpSpPr>
          <a:xfrm>
            <a:off x="8208873" y="5213044"/>
            <a:ext cx="1981200" cy="1371600"/>
            <a:chOff x="6553200" y="5002563"/>
            <a:chExt cx="1981200" cy="1371600"/>
          </a:xfrm>
        </p:grpSpPr>
        <p:sp>
          <p:nvSpPr>
            <p:cNvPr id="27" name="Oval 26"/>
            <p:cNvSpPr/>
            <p:nvPr/>
          </p:nvSpPr>
          <p:spPr>
            <a:xfrm>
              <a:off x="6553200" y="5002563"/>
              <a:ext cx="1981200" cy="13716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59C8429-7CBB-407A-B756-1AB1780E9B9E}"/>
                </a:ext>
              </a:extLst>
            </p:cNvPr>
            <p:cNvGrpSpPr/>
            <p:nvPr/>
          </p:nvGrpSpPr>
          <p:grpSpPr>
            <a:xfrm>
              <a:off x="6858000" y="5334000"/>
              <a:ext cx="1409700" cy="762000"/>
              <a:chOff x="6858000" y="5334000"/>
              <a:chExt cx="1409700" cy="7620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7315200" y="53340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58000" y="55626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315200" y="5867400"/>
                <a:ext cx="304800" cy="2286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810500" y="5491843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1F497D"/>
                    </a:solidFill>
                    <a:latin typeface="Calibri"/>
                  </a:rPr>
                  <a:t>3</a:t>
                </a:r>
                <a:endParaRPr lang="en-US" b="1" dirty="0">
                  <a:solidFill>
                    <a:srgbClr val="1F497D"/>
                  </a:solidFill>
                  <a:latin typeface="Calibri"/>
                </a:endParaRPr>
              </a:p>
            </p:txBody>
          </p:sp>
        </p:grpSp>
        <p:pic>
          <p:nvPicPr>
            <p:cNvPr id="56" name="Chính xác">
              <a:hlinkClick r:id="" action="ppaction://media"/>
              <a:extLst>
                <a:ext uri="{FF2B5EF4-FFF2-40B4-BE49-F238E27FC236}">
                  <a16:creationId xmlns:a16="http://schemas.microsoft.com/office/drawing/2014/main" id="{F4AFC862-28F4-4105-A6ED-640EB40B90E6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8267701" y="6086017"/>
              <a:ext cx="72108" cy="72108"/>
            </a:xfrm>
            <a:prstGeom prst="rect">
              <a:avLst/>
            </a:prstGeom>
          </p:spPr>
        </p:pic>
      </p:grpSp>
      <p:pic>
        <p:nvPicPr>
          <p:cNvPr id="60" name="mấy ô tô">
            <a:hlinkClick r:id="" action="ppaction://media"/>
            <a:extLst>
              <a:ext uri="{FF2B5EF4-FFF2-40B4-BE49-F238E27FC236}">
                <a16:creationId xmlns:a16="http://schemas.microsoft.com/office/drawing/2014/main" id="{0C0714B5-9CB9-421E-ADCB-4EA1CAD4D98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3383" y="-373826"/>
            <a:ext cx="244475" cy="244475"/>
          </a:xfrm>
          <a:prstGeom prst="rect">
            <a:avLst/>
          </a:prstGeom>
        </p:spPr>
      </p:pic>
      <p:sp>
        <p:nvSpPr>
          <p:cNvPr id="61" name="Action Button: Blank 60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C7771C15-C9E8-44C4-A9F5-3D5BA0543286}"/>
              </a:ext>
            </a:extLst>
          </p:cNvPr>
          <p:cNvSpPr/>
          <p:nvPr/>
        </p:nvSpPr>
        <p:spPr>
          <a:xfrm>
            <a:off x="2862895" y="1257011"/>
            <a:ext cx="6062410" cy="3516369"/>
          </a:xfrm>
          <a:prstGeom prst="actionButtonBlank">
            <a:avLst/>
          </a:prstGeom>
          <a:solidFill>
            <a:srgbClr val="B1F9F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66C31B-724D-4591-B3D4-7664300503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74527" y="1535094"/>
            <a:ext cx="1798476" cy="11156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B7A121-B18D-4EB4-B866-60C62D1D89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48311" y="1535094"/>
            <a:ext cx="1798476" cy="11156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5AE974-FA81-4220-B4DA-C698848570E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88015" y="1547214"/>
            <a:ext cx="1796062" cy="1120224"/>
          </a:xfrm>
          <a:prstGeom prst="rect">
            <a:avLst/>
          </a:prstGeom>
          <a:solidFill>
            <a:srgbClr val="B1F9F9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37AC5F-F430-4941-A3EF-2DAED8D17D4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71750" y="3184741"/>
            <a:ext cx="1798476" cy="1115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E8165-7090-4B89-BF6A-C14F6F3AAD7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01563" y="3184740"/>
            <a:ext cx="1798476" cy="1115665"/>
          </a:xfrm>
          <a:prstGeom prst="rect">
            <a:avLst/>
          </a:prstGeom>
        </p:spPr>
      </p:pic>
      <p:pic>
        <p:nvPicPr>
          <p:cNvPr id="67" name="nhạc nền">
            <a:hlinkClick r:id="" action="ppaction://media"/>
            <a:extLst>
              <a:ext uri="{FF2B5EF4-FFF2-40B4-BE49-F238E27FC236}">
                <a16:creationId xmlns:a16="http://schemas.microsoft.com/office/drawing/2014/main" id="{0BCE1705-D1F8-46DF-8CE0-E1802940FC4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25252" y="-503945"/>
            <a:ext cx="244475" cy="24447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094714" y="120076"/>
            <a:ext cx="7772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F6A35A3-B5B8-4BAA-91E3-EF66BE0D9F36}"/>
              </a:ext>
            </a:extLst>
          </p:cNvPr>
          <p:cNvSpPr/>
          <p:nvPr/>
        </p:nvSpPr>
        <p:spPr>
          <a:xfrm rot="5400000">
            <a:off x="6011729" y="4898496"/>
            <a:ext cx="600197" cy="349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B7681836-BE92-4C24-A5A8-801772E25B1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73842" y="-617507"/>
            <a:ext cx="487363" cy="487363"/>
          </a:xfrm>
          <a:prstGeom prst="rect">
            <a:avLst/>
          </a:prstGeom>
        </p:spPr>
      </p:pic>
      <p:pic>
        <p:nvPicPr>
          <p:cNvPr id="44" name="Picture 43">
            <a:hlinkClick r:id="rId24" action="ppaction://hlinksldjump"/>
            <a:extLst>
              <a:ext uri="{FF2B5EF4-FFF2-40B4-BE49-F238E27FC236}">
                <a16:creationId xmlns:a16="http://schemas.microsoft.com/office/drawing/2014/main" id="{77497A9F-499B-4A87-BA5C-CD5D7884FDE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20076"/>
            <a:ext cx="1066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61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116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6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81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7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585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" grpId="0" animBg="1"/>
      <p:bldP spid="61" grpId="1" animBg="1"/>
      <p:bldP spid="61" grpId="2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65A470-84F5-4BF3-9D29-00F584A3D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52" y="3392516"/>
            <a:ext cx="4968537" cy="3453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4D3CAC-2487-4F65-8C7E-A6F9EB047B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67" t="50000" r="45759"/>
          <a:stretch/>
        </p:blipFill>
        <p:spPr>
          <a:xfrm>
            <a:off x="2964669" y="4032422"/>
            <a:ext cx="4549292" cy="2537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EE686C-BDA8-4012-AE21-0259A9EDDA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26" y="1091568"/>
            <a:ext cx="5282788" cy="3775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C115B1A-947E-4680-8C1F-71764C7FCD0A}"/>
              </a:ext>
            </a:extLst>
          </p:cNvPr>
          <p:cNvSpPr txBox="1"/>
          <p:nvPr/>
        </p:nvSpPr>
        <p:spPr>
          <a:xfrm>
            <a:off x="3135285" y="58800"/>
            <a:ext cx="5565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Trò chơi bé hãy chọn đúng">
            <a:hlinkClick r:id="" action="ppaction://media"/>
            <a:extLst>
              <a:ext uri="{FF2B5EF4-FFF2-40B4-BE49-F238E27FC236}">
                <a16:creationId xmlns:a16="http://schemas.microsoft.com/office/drawing/2014/main" id="{F315BE15-2070-459D-9891-560AF3EB1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06791" y="2424770"/>
            <a:ext cx="459360" cy="459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6E326-7EA4-418A-B59A-9FB3610C33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6" y="766686"/>
            <a:ext cx="5194620" cy="3453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9C100-9CCC-46D4-B327-BBDC5B61A9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38" y="1979143"/>
            <a:ext cx="2539214" cy="1587007"/>
          </a:xfrm>
          <a:prstGeom prst="rect">
            <a:avLst/>
          </a:prstGeom>
        </p:spPr>
      </p:pic>
      <p:pic>
        <p:nvPicPr>
          <p:cNvPr id="46" name="Cô mời">
            <a:hlinkClick r:id="" action="ppaction://media"/>
            <a:extLst>
              <a:ext uri="{FF2B5EF4-FFF2-40B4-BE49-F238E27FC236}">
                <a16:creationId xmlns:a16="http://schemas.microsoft.com/office/drawing/2014/main" id="{F3637E2B-1F05-4154-A73C-3D12285DBB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37850" y="2590128"/>
            <a:ext cx="180501" cy="180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D08879-6F80-47AE-9967-ACDDE939DB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5809" y="1653529"/>
            <a:ext cx="2768851" cy="2461201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FB44919-22A1-4041-BA7D-A20AEF349C0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24267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221028" y="0"/>
            <a:ext cx="164123" cy="164123"/>
          </a:xfrm>
          <a:prstGeom prst="rect">
            <a:avLst/>
          </a:prstGeom>
        </p:spPr>
      </p:pic>
      <p:sp>
        <p:nvSpPr>
          <p:cNvPr id="4" name="Isosceles Triangle 3">
            <a:hlinkClick r:id="rId17" action="ppaction://hlinksldjump"/>
          </p:cNvPr>
          <p:cNvSpPr/>
          <p:nvPr/>
        </p:nvSpPr>
        <p:spPr>
          <a:xfrm>
            <a:off x="11353800" y="96643"/>
            <a:ext cx="725375" cy="75027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4C403D79-C758-4C11-B7B2-1CE7E8D9BC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01371" y="146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Forward or Next 5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8BBC4B43-A90C-4FD3-885A-3935D6511084}"/>
              </a:ext>
            </a:extLst>
          </p:cNvPr>
          <p:cNvSpPr/>
          <p:nvPr/>
        </p:nvSpPr>
        <p:spPr>
          <a:xfrm rot="16200000">
            <a:off x="5788803" y="1067790"/>
            <a:ext cx="379019" cy="43815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é chọn đúng rồi">
            <a:hlinkClick r:id="" action="ppaction://media"/>
            <a:extLst>
              <a:ext uri="{FF2B5EF4-FFF2-40B4-BE49-F238E27FC236}">
                <a16:creationId xmlns:a16="http://schemas.microsoft.com/office/drawing/2014/main" id="{B9EC8131-44BE-4321-B2C2-F33A1EAD1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04561" y="5817929"/>
            <a:ext cx="132715" cy="132715"/>
          </a:xfrm>
          <a:prstGeom prst="rect">
            <a:avLst/>
          </a:prstGeom>
        </p:spPr>
      </p:pic>
      <p:sp>
        <p:nvSpPr>
          <p:cNvPr id="56" name="Cloud Callout 55"/>
          <p:cNvSpPr/>
          <p:nvPr/>
        </p:nvSpPr>
        <p:spPr>
          <a:xfrm rot="790808">
            <a:off x="273465" y="4769941"/>
            <a:ext cx="2667243" cy="2114523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C4C89D-76D1-4AE4-89F3-B3D8C47C1DE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9"/>
          <a:stretch/>
        </p:blipFill>
        <p:spPr>
          <a:xfrm>
            <a:off x="89419" y="-2066"/>
            <a:ext cx="12062000" cy="447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9DC2E-E650-4D23-B0F3-2B9110397C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551" y="1078931"/>
            <a:ext cx="3534777" cy="3370075"/>
          </a:xfrm>
          <a:prstGeom prst="rect">
            <a:avLst/>
          </a:prstGeom>
        </p:spPr>
      </p:pic>
      <p:pic>
        <p:nvPicPr>
          <p:cNvPr id="18" name="Bé thật tuyệt vời">
            <a:hlinkClick r:id="" action="ppaction://media"/>
            <a:extLst>
              <a:ext uri="{FF2B5EF4-FFF2-40B4-BE49-F238E27FC236}">
                <a16:creationId xmlns:a16="http://schemas.microsoft.com/office/drawing/2014/main" id="{11C3C429-1E00-4C77-8D0C-5D8C72AC93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4693297" y="6123691"/>
            <a:ext cx="129966" cy="12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2337A-858F-4ACA-90A6-DBA91D0E086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07006" y="1572942"/>
            <a:ext cx="4542611" cy="3313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9F3031-438C-40E9-9211-EE722341D4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28" y="1336030"/>
            <a:ext cx="4539684" cy="3031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2866-1A78-4247-B3DF-2858CC7E53E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9702" y="4915270"/>
            <a:ext cx="1745357" cy="1676296"/>
          </a:xfrm>
          <a:prstGeom prst="rect">
            <a:avLst/>
          </a:prstGeom>
        </p:spPr>
      </p:pic>
      <p:pic>
        <p:nvPicPr>
          <p:cNvPr id="30" name="hoan hô bé thật là tài">
            <a:hlinkClick r:id="" action="ppaction://media"/>
            <a:extLst>
              <a:ext uri="{FF2B5EF4-FFF2-40B4-BE49-F238E27FC236}">
                <a16:creationId xmlns:a16="http://schemas.microsoft.com/office/drawing/2014/main" id="{EAC18C6B-B67B-47B1-907A-7F72EB2251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9644" y="5854723"/>
            <a:ext cx="137795" cy="137795"/>
          </a:xfrm>
          <a:prstGeom prst="rect">
            <a:avLst/>
          </a:prstGeom>
        </p:spPr>
      </p:pic>
      <p:sp>
        <p:nvSpPr>
          <p:cNvPr id="51" name="Cloud Callout 50"/>
          <p:cNvSpPr/>
          <p:nvPr/>
        </p:nvSpPr>
        <p:spPr>
          <a:xfrm rot="21344766" flipH="1">
            <a:off x="3156918" y="4883420"/>
            <a:ext cx="2759208" cy="1994445"/>
          </a:xfrm>
          <a:prstGeom prst="cloudCallout">
            <a:avLst>
              <a:gd name="adj1" fmla="val -13141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99C652-AF9F-4C6D-B3E3-E766B2C69E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57932" y="5074367"/>
            <a:ext cx="2139881" cy="1560711"/>
          </a:xfrm>
          <a:prstGeom prst="rect">
            <a:avLst/>
          </a:prstGeom>
        </p:spPr>
      </p:pic>
      <p:pic>
        <p:nvPicPr>
          <p:cNvPr id="32" name="ố ồ">
            <a:hlinkClick r:id="" action="ppaction://media"/>
            <a:extLst>
              <a:ext uri="{FF2B5EF4-FFF2-40B4-BE49-F238E27FC236}">
                <a16:creationId xmlns:a16="http://schemas.microsoft.com/office/drawing/2014/main" id="{5513097D-ABA4-419F-9565-81259088ED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59220" y="5429315"/>
            <a:ext cx="487363" cy="487363"/>
          </a:xfrm>
          <a:prstGeom prst="rect">
            <a:avLst/>
          </a:prstGeom>
        </p:spPr>
      </p:pic>
      <p:pic>
        <p:nvPicPr>
          <p:cNvPr id="33" name="Chưa đúng rồi bé hãy thử lại đi">
            <a:hlinkClick r:id="" action="ppaction://media"/>
            <a:extLst>
              <a:ext uri="{FF2B5EF4-FFF2-40B4-BE49-F238E27FC236}">
                <a16:creationId xmlns:a16="http://schemas.microsoft.com/office/drawing/2014/main" id="{9307A3BA-3EA6-4C49-AD68-390F62B24F1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35097" y="5401278"/>
            <a:ext cx="487363" cy="487363"/>
          </a:xfrm>
          <a:prstGeom prst="rect">
            <a:avLst/>
          </a:prstGeom>
        </p:spPr>
      </p:pic>
      <p:sp>
        <p:nvSpPr>
          <p:cNvPr id="62" name="Cloud Callout 61"/>
          <p:cNvSpPr/>
          <p:nvPr/>
        </p:nvSpPr>
        <p:spPr>
          <a:xfrm rot="340594">
            <a:off x="6326581" y="4799959"/>
            <a:ext cx="2759209" cy="1994445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DE4FC0-3A2B-4EFA-8F4A-D855C459901B}"/>
              </a:ext>
            </a:extLst>
          </p:cNvPr>
          <p:cNvGrpSpPr/>
          <p:nvPr/>
        </p:nvGrpSpPr>
        <p:grpSpPr>
          <a:xfrm>
            <a:off x="6901549" y="4821331"/>
            <a:ext cx="1628854" cy="1742768"/>
            <a:chOff x="6873589" y="4807762"/>
            <a:chExt cx="1628854" cy="1742768"/>
          </a:xfrm>
        </p:grpSpPr>
        <p:pic>
          <p:nvPicPr>
            <p:cNvPr id="25" name="hoan hô bé thật là tài">
              <a:hlinkClick r:id="" action="ppaction://media"/>
              <a:extLst>
                <a:ext uri="{FF2B5EF4-FFF2-40B4-BE49-F238E27FC236}">
                  <a16:creationId xmlns:a16="http://schemas.microsoft.com/office/drawing/2014/main" id="{76A80329-6E08-4FA8-86A4-53C8638341D7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7304405" y="5710014"/>
              <a:ext cx="244475" cy="244475"/>
            </a:xfrm>
            <a:prstGeom prst="rect">
              <a:avLst/>
            </a:prstGeom>
          </p:spPr>
        </p:pic>
        <p:pic>
          <p:nvPicPr>
            <p:cNvPr id="26" name="ố ồ">
              <a:hlinkClick r:id="" action="ppaction://media"/>
              <a:extLst>
                <a:ext uri="{FF2B5EF4-FFF2-40B4-BE49-F238E27FC236}">
                  <a16:creationId xmlns:a16="http://schemas.microsoft.com/office/drawing/2014/main" id="{46676960-F9C2-458B-8BF4-2364F23C0D6E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7304405" y="5704283"/>
              <a:ext cx="244475" cy="244475"/>
            </a:xfrm>
            <a:prstGeom prst="rect">
              <a:avLst/>
            </a:prstGeom>
          </p:spPr>
        </p:pic>
        <p:pic>
          <p:nvPicPr>
            <p:cNvPr id="27" name="Chưa đúng rồi bé chọn lại đi">
              <a:hlinkClick r:id="" action="ppaction://media"/>
              <a:extLst>
                <a:ext uri="{FF2B5EF4-FFF2-40B4-BE49-F238E27FC236}">
                  <a16:creationId xmlns:a16="http://schemas.microsoft.com/office/drawing/2014/main" id="{9EE1ECFC-49AC-4284-92B5-C8FE64148E8B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7304405" y="5679146"/>
              <a:ext cx="244475" cy="244475"/>
            </a:xfrm>
            <a:prstGeom prst="rect">
              <a:avLst/>
            </a:prstGeom>
          </p:spPr>
        </p:pic>
        <p:pic>
          <p:nvPicPr>
            <p:cNvPr id="28" name="ố ồ">
              <a:hlinkClick r:id="" action="ppaction://media"/>
              <a:extLst>
                <a:ext uri="{FF2B5EF4-FFF2-40B4-BE49-F238E27FC236}">
                  <a16:creationId xmlns:a16="http://schemas.microsoft.com/office/drawing/2014/main" id="{7FAEF763-E927-466C-8CEA-2248BC93425A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 flipH="1" flipV="1">
              <a:off x="7074162" y="5930715"/>
              <a:ext cx="334060" cy="334060"/>
            </a:xfrm>
            <a:prstGeom prst="rect">
              <a:avLst/>
            </a:prstGeom>
          </p:spPr>
        </p:pic>
        <p:pic>
          <p:nvPicPr>
            <p:cNvPr id="29" name="Chưa đúng rồi bé chọn lại đi">
              <a:hlinkClick r:id="" action="ppaction://media"/>
              <a:extLst>
                <a:ext uri="{FF2B5EF4-FFF2-40B4-BE49-F238E27FC236}">
                  <a16:creationId xmlns:a16="http://schemas.microsoft.com/office/drawing/2014/main" id="{3B40FFB0-FF5C-4EF0-8CCB-5DC40BCFD5FC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1"/>
            <a:stretch>
              <a:fillRect/>
            </a:stretch>
          </p:blipFill>
          <p:spPr>
            <a:xfrm>
              <a:off x="7139059" y="5636961"/>
              <a:ext cx="180968" cy="180968"/>
            </a:xfrm>
            <a:prstGeom prst="rect">
              <a:avLst/>
            </a:prstGeom>
          </p:spPr>
        </p:pic>
        <p:pic>
          <p:nvPicPr>
            <p:cNvPr id="66" name="Picture 65" descr="thuyền_buồm-removebg-preview.png"/>
            <p:cNvPicPr>
              <a:picLocks noChangeAspect="1"/>
            </p:cNvPicPr>
            <p:nvPr/>
          </p:nvPicPr>
          <p:blipFill>
            <a:blip r:embed="rId27"/>
            <a:srcRect l="8288" r="17366"/>
            <a:stretch>
              <a:fillRect/>
            </a:stretch>
          </p:blipFill>
          <p:spPr>
            <a:xfrm>
              <a:off x="6873589" y="4807762"/>
              <a:ext cx="1628854" cy="1742768"/>
            </a:xfrm>
            <a:prstGeom prst="rect">
              <a:avLst/>
            </a:prstGeom>
          </p:spPr>
        </p:pic>
      </p:grpSp>
      <p:pic>
        <p:nvPicPr>
          <p:cNvPr id="2" name="Bé chọn các ptgt">
            <a:hlinkClick r:id="" action="ppaction://media"/>
            <a:extLst>
              <a:ext uri="{FF2B5EF4-FFF2-40B4-BE49-F238E27FC236}">
                <a16:creationId xmlns:a16="http://schemas.microsoft.com/office/drawing/2014/main" id="{094C35DD-3B63-4C97-96F8-96D34F0B177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000" y="81185"/>
            <a:ext cx="281229" cy="281229"/>
          </a:xfrm>
          <a:prstGeom prst="rect">
            <a:avLst/>
          </a:prstGeom>
        </p:spPr>
      </p:pic>
      <p:pic>
        <p:nvPicPr>
          <p:cNvPr id="3" name="Am-thanh-vo-tay-powerpoin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9121CC-EAC7-4A85-9AE7-894FEB120AA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3127" y="5522721"/>
            <a:ext cx="244475" cy="244475"/>
          </a:xfrm>
          <a:prstGeom prst="rect">
            <a:avLst/>
          </a:prstGeom>
        </p:spPr>
      </p:pic>
      <p:sp>
        <p:nvSpPr>
          <p:cNvPr id="58" name="Cloud Callout 57"/>
          <p:cNvSpPr/>
          <p:nvPr/>
        </p:nvSpPr>
        <p:spPr>
          <a:xfrm rot="200302">
            <a:off x="9444075" y="4856770"/>
            <a:ext cx="2561582" cy="1940866"/>
          </a:xfrm>
          <a:prstGeom prst="cloudCallout">
            <a:avLst>
              <a:gd name="adj1" fmla="val -16730"/>
              <a:gd name="adj2" fmla="val 2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FD378E-DA71-4BE4-81E9-3F58E65BFF3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097" y="4913546"/>
            <a:ext cx="2337184" cy="1560711"/>
          </a:xfrm>
          <a:prstGeom prst="rect">
            <a:avLst/>
          </a:prstGeom>
        </p:spPr>
      </p:pic>
      <p:pic>
        <p:nvPicPr>
          <p:cNvPr id="10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04A676F1-FB7B-4830-9508-B7A6F5D9AF3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21113" y="-710644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  <a:extLst>
              <a:ext uri="{FF2B5EF4-FFF2-40B4-BE49-F238E27FC236}">
                <a16:creationId xmlns:a16="http://schemas.microsoft.com/office/drawing/2014/main" id="{24C4C082-7635-444A-B629-CF196FDB0F8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573483" y="23839"/>
            <a:ext cx="618517" cy="81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362 -0.329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9583 -0.352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65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905 -0.375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57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71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45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103</Words>
  <Application>Microsoft Office PowerPoint</Application>
  <PresentationFormat>Widescreen</PresentationFormat>
  <Paragraphs>24</Paragraphs>
  <Slides>12</Slides>
  <Notes>0</Notes>
  <HiddenSlides>0</HiddenSlides>
  <MMClips>108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69</cp:revision>
  <dcterms:created xsi:type="dcterms:W3CDTF">2006-08-16T00:00:00Z</dcterms:created>
  <dcterms:modified xsi:type="dcterms:W3CDTF">2024-01-09T06:10:31Z</dcterms:modified>
</cp:coreProperties>
</file>