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72" r:id="rId3"/>
    <p:sldId id="324" r:id="rId4"/>
    <p:sldId id="319" r:id="rId5"/>
    <p:sldId id="322" r:id="rId6"/>
    <p:sldId id="323" r:id="rId7"/>
    <p:sldId id="305" r:id="rId8"/>
    <p:sldId id="288" r:id="rId9"/>
    <p:sldId id="307" r:id="rId10"/>
    <p:sldId id="296" r:id="rId11"/>
    <p:sldId id="309" r:id="rId12"/>
    <p:sldId id="347" r:id="rId13"/>
    <p:sldId id="312" r:id="rId14"/>
    <p:sldId id="314" r:id="rId15"/>
    <p:sldId id="313" r:id="rId1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33"/>
    <a:srgbClr val="FF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728"/>
  </p:normalViewPr>
  <p:slideViewPr>
    <p:cSldViewPr showGuides="1">
      <p:cViewPr varScale="1">
        <p:scale>
          <a:sx n="68" d="100"/>
          <a:sy n="68" d="100"/>
        </p:scale>
        <p:origin x="1440" y="48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100000">
              <a:srgbClr val="99FF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/>
          <p:nvPr/>
        </p:nvSpPr>
        <p:spPr>
          <a:xfrm>
            <a:off x="2667000" y="457200"/>
            <a:ext cx="6096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051" name="Text Box 3"/>
          <p:cNvSpPr txBox="1"/>
          <p:nvPr/>
        </p:nvSpPr>
        <p:spPr>
          <a:xfrm>
            <a:off x="0" y="376238"/>
            <a:ext cx="9144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/>
          <p:cNvSpPr>
            <a:spLocks noTextEdit="1"/>
          </p:cNvSpPr>
          <p:nvPr/>
        </p:nvSpPr>
        <p:spPr>
          <a:xfrm>
            <a:off x="685800" y="3200400"/>
            <a:ext cx="7620000" cy="3048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313796"/>
              </a:avLst>
            </a:prstTxWarp>
            <a:normAutofit/>
          </a:bodyPr>
          <a:lstStyle/>
          <a:p>
            <a:pPr algn="ctr"/>
            <a:endParaRPr lang="en-US" sz="40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3" name="Picture 5" descr="st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191000"/>
            <a:ext cx="9398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6" descr="st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82232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 descr="st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143000"/>
            <a:ext cx="82232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 descr="flor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5638800"/>
            <a:ext cx="2209800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9" descr="flor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5402263"/>
            <a:ext cx="2209800" cy="1455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0" descr="flor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2209800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Picture 11" descr="BAR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5638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12" descr="BAR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-3352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1" name="Picture 13" descr="BAR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2" name="Picture 14" descr="BAR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5600"/>
            <a:ext cx="9144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3" name="Picture 15" descr="POINSE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96230">
            <a:off x="76200" y="76200"/>
            <a:ext cx="1228725" cy="122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16" descr="POINSE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26853">
            <a:off x="7845425" y="69850"/>
            <a:ext cx="1228725" cy="122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5" name="Picture 17" descr="POINSE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-3175" y="5413375"/>
            <a:ext cx="1228725" cy="122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6" name="Picture 18" descr="POINSE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772400" y="5483225"/>
            <a:ext cx="1228725" cy="122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52400" y="1983105"/>
            <a:ext cx="82137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LVPTNN:  </a:t>
            </a:r>
          </a:p>
          <a:p>
            <a:pPr algn="ctr"/>
            <a:r>
              <a:rPr lang="vi-V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Xe lu và xe ca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79345" y="5055235"/>
            <a:ext cx="508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32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2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vi-VN" altLang="en-US" sz="32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21740" y="1281430"/>
            <a:ext cx="77787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Phương tiện giao thông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4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685" y="-198120"/>
            <a:ext cx="9182735" cy="69043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5" y="-19685"/>
            <a:ext cx="9177655" cy="68389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480310" y="2594610"/>
            <a:ext cx="43922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/>
          <p:nvPr/>
        </p:nvSpPr>
        <p:spPr>
          <a:xfrm>
            <a:off x="990600" y="3048000"/>
            <a:ext cx="13716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Tên </a:t>
            </a:r>
            <a:r>
              <a:rPr lang="vi-VN" altLang="en-US" sz="2400" b="1" dirty="0">
                <a:latin typeface="Times New Roman" panose="02020603050405020304" pitchFamily="18" charset="0"/>
              </a:rPr>
              <a:t>truyện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tác giả</a:t>
            </a:r>
          </a:p>
        </p:txBody>
      </p:sp>
      <p:sp>
        <p:nvSpPr>
          <p:cNvPr id="20483" name="Text Box 3"/>
          <p:cNvSpPr txBox="1"/>
          <p:nvPr/>
        </p:nvSpPr>
        <p:spPr>
          <a:xfrm>
            <a:off x="771525" y="5811838"/>
            <a:ext cx="166687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9876" name="Text Box 4"/>
          <p:cNvSpPr txBox="1"/>
          <p:nvPr/>
        </p:nvSpPr>
        <p:spPr>
          <a:xfrm>
            <a:off x="685800" y="5334000"/>
            <a:ext cx="1905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sym typeface="+mn-ea"/>
              </a:rPr>
              <a:t>- Xe ca chế nhạo xe lu ra sao?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0485" name="Text Box 5"/>
          <p:cNvSpPr txBox="1"/>
          <p:nvPr/>
        </p:nvSpPr>
        <p:spPr>
          <a:xfrm>
            <a:off x="3505200" y="34496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9878" name="Text Box 6"/>
          <p:cNvSpPr txBox="1"/>
          <p:nvPr/>
        </p:nvSpPr>
        <p:spPr>
          <a:xfrm>
            <a:off x="3276600" y="3124200"/>
            <a:ext cx="17526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- Trong truyện có những nhân vật nào?</a:t>
            </a:r>
          </a:p>
        </p:txBody>
      </p:sp>
      <p:sp>
        <p:nvSpPr>
          <p:cNvPr id="20487" name="Text Box 7"/>
          <p:cNvSpPr txBox="1"/>
          <p:nvPr/>
        </p:nvSpPr>
        <p:spPr>
          <a:xfrm>
            <a:off x="5943600" y="3276600"/>
            <a:ext cx="18002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Xe </a:t>
            </a:r>
            <a:r>
              <a:rPr lang="vi-VN" altLang="en-US" b="1" dirty="0">
                <a:latin typeface="Times New Roman" panose="02020603050405020304" pitchFamily="18" charset="0"/>
              </a:rPr>
              <a:t>lu có dáng vẻ như nào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  <a:r>
              <a:rPr lang="en-US" altLang="en-US" b="1" dirty="0">
                <a:latin typeface="Times New Roman" panose="02020603050405020304" pitchFamily="18" charset="0"/>
                <a:sym typeface="+mn-ea"/>
              </a:rPr>
              <a:t>- xe ca  dáng vẻ </a:t>
            </a:r>
            <a:r>
              <a:rPr lang="vi-VN" altLang="en-US" b="1" dirty="0">
                <a:latin typeface="Times New Roman" panose="02020603050405020304" pitchFamily="18" charset="0"/>
                <a:sym typeface="+mn-ea"/>
              </a:rPr>
              <a:t>ntn</a:t>
            </a:r>
            <a:r>
              <a:rPr lang="en-US" altLang="en-US" b="1" dirty="0">
                <a:latin typeface="Times New Roman" panose="02020603050405020304" pitchFamily="18" charset="0"/>
                <a:sym typeface="+mn-ea"/>
              </a:rPr>
              <a:t>?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79880" name="Text Box 8"/>
          <p:cNvSpPr txBox="1"/>
          <p:nvPr/>
        </p:nvSpPr>
        <p:spPr>
          <a:xfrm>
            <a:off x="6019800" y="3200400"/>
            <a:ext cx="1752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9" name="Text Box 9"/>
          <p:cNvSpPr txBox="1"/>
          <p:nvPr/>
        </p:nvSpPr>
        <p:spPr>
          <a:xfrm>
            <a:off x="3714750" y="5765800"/>
            <a:ext cx="16954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9882" name="Text Box 10"/>
          <p:cNvSpPr txBox="1"/>
          <p:nvPr/>
        </p:nvSpPr>
        <p:spPr>
          <a:xfrm>
            <a:off x="3124200" y="5334000"/>
            <a:ext cx="20574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sym typeface="+mn-ea"/>
              </a:rPr>
              <a:t>- Tới một quãng đường bị hỏng thì có truyện gì xảy ra?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0491" name="Text Box 11"/>
          <p:cNvSpPr txBox="1"/>
          <p:nvPr/>
        </p:nvSpPr>
        <p:spPr>
          <a:xfrm>
            <a:off x="6248400" y="5791200"/>
            <a:ext cx="1676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endParaRPr lang="en-US" altLang="en-US" sz="24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4" name="Text Box 12"/>
          <p:cNvSpPr txBox="1"/>
          <p:nvPr/>
        </p:nvSpPr>
        <p:spPr>
          <a:xfrm>
            <a:off x="5867400" y="5257800"/>
            <a:ext cx="21812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- Nhờ có xe gì mà xe ca mới có thể đi qua được?</a:t>
            </a:r>
          </a:p>
        </p:txBody>
      </p:sp>
      <p:pic>
        <p:nvPicPr>
          <p:cNvPr id="79885" name="Picture 13" descr="untitled"/>
          <p:cNvPicPr>
            <a:picLocks noChangeAspect="1"/>
          </p:cNvPicPr>
          <p:nvPr/>
        </p:nvPicPr>
        <p:blipFill>
          <a:blip r:embed="rId2"/>
          <a:srcRect l="55000" t="12666" r="23000" b="53999"/>
          <a:stretch>
            <a:fillRect/>
          </a:stretch>
        </p:blipFill>
        <p:spPr>
          <a:xfrm>
            <a:off x="3352800" y="3200400"/>
            <a:ext cx="1905000" cy="1066800"/>
          </a:xfrm>
          <a:prstGeom prst="rect">
            <a:avLst/>
          </a:prstGeom>
          <a:noFill/>
          <a:ln w="571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9886" name="Picture 14" descr="untitled"/>
          <p:cNvPicPr>
            <a:picLocks noChangeAspect="1"/>
          </p:cNvPicPr>
          <p:nvPr/>
        </p:nvPicPr>
        <p:blipFill>
          <a:blip r:embed="rId2"/>
          <a:srcRect l="55000" t="12666" r="23000" b="53999"/>
          <a:stretch>
            <a:fillRect/>
          </a:stretch>
        </p:blipFill>
        <p:spPr>
          <a:xfrm>
            <a:off x="381000" y="3131820"/>
            <a:ext cx="1981200" cy="1066800"/>
          </a:xfrm>
          <a:prstGeom prst="rect">
            <a:avLst/>
          </a:prstGeom>
          <a:noFill/>
          <a:ln w="571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9887" name="Picture 15" descr="untitled"/>
          <p:cNvPicPr>
            <a:picLocks noChangeAspect="1"/>
          </p:cNvPicPr>
          <p:nvPr/>
        </p:nvPicPr>
        <p:blipFill>
          <a:blip r:embed="rId2"/>
          <a:srcRect l="55000" t="12666" r="23000" b="53999"/>
          <a:stretch>
            <a:fillRect/>
          </a:stretch>
        </p:blipFill>
        <p:spPr>
          <a:xfrm>
            <a:off x="5838825" y="3276600"/>
            <a:ext cx="1905000" cy="1066800"/>
          </a:xfrm>
          <a:prstGeom prst="rect">
            <a:avLst/>
          </a:prstGeom>
          <a:noFill/>
          <a:ln w="571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9888" name="Rectangle 16"/>
          <p:cNvSpPr/>
          <p:nvPr/>
        </p:nvSpPr>
        <p:spPr>
          <a:xfrm>
            <a:off x="1447800" y="2438400"/>
            <a:ext cx="381000" cy="381000"/>
          </a:xfrm>
          <a:prstGeom prst="rect">
            <a:avLst/>
          </a:prstGeom>
          <a:solidFill>
            <a:schemeClr val="accent1"/>
          </a:solidFill>
          <a:ln w="38100" cap="flat" cmpd="dbl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9889" name="Rectangle 17"/>
          <p:cNvSpPr/>
          <p:nvPr/>
        </p:nvSpPr>
        <p:spPr>
          <a:xfrm>
            <a:off x="4038600" y="2438400"/>
            <a:ext cx="457200" cy="381000"/>
          </a:xfrm>
          <a:prstGeom prst="rect">
            <a:avLst/>
          </a:prstGeom>
          <a:solidFill>
            <a:schemeClr val="accent1"/>
          </a:solidFill>
          <a:ln w="57150" cap="flat" cmpd="thinThick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9890" name="Rectangle 18"/>
          <p:cNvSpPr/>
          <p:nvPr/>
        </p:nvSpPr>
        <p:spPr>
          <a:xfrm>
            <a:off x="6705600" y="2438400"/>
            <a:ext cx="438150" cy="412750"/>
          </a:xfrm>
          <a:prstGeom prst="rect">
            <a:avLst/>
          </a:prstGeom>
          <a:solidFill>
            <a:schemeClr val="accent1"/>
          </a:solidFill>
          <a:ln w="57150" cap="flat" cmpd="thinThick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3</a:t>
            </a:r>
          </a:p>
        </p:txBody>
      </p:sp>
      <p:pic>
        <p:nvPicPr>
          <p:cNvPr id="20499" name="Picture 19" descr="mn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81000"/>
            <a:ext cx="52578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0" name="Picture 20" descr="m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-304800"/>
            <a:ext cx="3200400" cy="155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93" name="Picture 21" descr="untitled"/>
          <p:cNvPicPr>
            <a:picLocks noChangeAspect="1"/>
          </p:cNvPicPr>
          <p:nvPr/>
        </p:nvPicPr>
        <p:blipFill>
          <a:blip r:embed="rId2"/>
          <a:srcRect l="55000" t="12666" r="23000" b="53999"/>
          <a:stretch>
            <a:fillRect/>
          </a:stretch>
        </p:blipFill>
        <p:spPr>
          <a:xfrm>
            <a:off x="3276600" y="5257800"/>
            <a:ext cx="1981200" cy="1143000"/>
          </a:xfrm>
          <a:prstGeom prst="rect">
            <a:avLst/>
          </a:prstGeom>
          <a:noFill/>
          <a:ln w="571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9894" name="Picture 22" descr="untitled"/>
          <p:cNvPicPr>
            <a:picLocks noChangeAspect="1"/>
          </p:cNvPicPr>
          <p:nvPr/>
        </p:nvPicPr>
        <p:blipFill>
          <a:blip r:embed="rId2"/>
          <a:srcRect l="55000" t="12666" r="23000" b="53999"/>
          <a:stretch>
            <a:fillRect/>
          </a:stretch>
        </p:blipFill>
        <p:spPr>
          <a:xfrm>
            <a:off x="771525" y="5257800"/>
            <a:ext cx="1981200" cy="1143000"/>
          </a:xfrm>
          <a:prstGeom prst="rect">
            <a:avLst/>
          </a:prstGeom>
          <a:solidFill>
            <a:srgbClr val="FF3300"/>
          </a:solidFill>
          <a:ln w="571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9895" name="Picture 23" descr="untitled"/>
          <p:cNvPicPr>
            <a:picLocks noChangeAspect="1"/>
          </p:cNvPicPr>
          <p:nvPr/>
        </p:nvPicPr>
        <p:blipFill>
          <a:blip r:embed="rId5"/>
          <a:srcRect l="23000" t="53999" r="55000" b="12666"/>
          <a:stretch>
            <a:fillRect/>
          </a:stretch>
        </p:blipFill>
        <p:spPr>
          <a:xfrm>
            <a:off x="6019800" y="5334000"/>
            <a:ext cx="1981200" cy="1143000"/>
          </a:xfrm>
          <a:prstGeom prst="rect">
            <a:avLst/>
          </a:prstGeom>
          <a:noFill/>
          <a:ln w="571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9896" name="Rectangle 24"/>
          <p:cNvSpPr/>
          <p:nvPr/>
        </p:nvSpPr>
        <p:spPr>
          <a:xfrm>
            <a:off x="1295400" y="4648200"/>
            <a:ext cx="381000" cy="381000"/>
          </a:xfrm>
          <a:prstGeom prst="rect">
            <a:avLst/>
          </a:prstGeom>
          <a:solidFill>
            <a:schemeClr val="accent1"/>
          </a:solidFill>
          <a:ln w="38100" cap="flat" cmpd="dbl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9897" name="Rectangle 25"/>
          <p:cNvSpPr/>
          <p:nvPr/>
        </p:nvSpPr>
        <p:spPr>
          <a:xfrm>
            <a:off x="4114800" y="4724400"/>
            <a:ext cx="457200" cy="381000"/>
          </a:xfrm>
          <a:prstGeom prst="rect">
            <a:avLst/>
          </a:prstGeom>
          <a:solidFill>
            <a:schemeClr val="accent1"/>
          </a:solidFill>
          <a:ln w="57150" cap="flat" cmpd="thinThick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898" name="Rectangle 26"/>
          <p:cNvSpPr/>
          <p:nvPr/>
        </p:nvSpPr>
        <p:spPr>
          <a:xfrm>
            <a:off x="6781800" y="4724400"/>
            <a:ext cx="438150" cy="412750"/>
          </a:xfrm>
          <a:prstGeom prst="rect">
            <a:avLst/>
          </a:prstGeom>
          <a:solidFill>
            <a:schemeClr val="accent1"/>
          </a:solidFill>
          <a:ln w="57150" cap="flat" cmpd="thickThin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6</a:t>
            </a:r>
          </a:p>
        </p:txBody>
      </p:sp>
      <p:pic>
        <p:nvPicPr>
          <p:cNvPr id="20507" name="Picture 27" descr="Bellco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995834">
            <a:off x="-220662" y="220663"/>
            <a:ext cx="2163762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8" name="Picture 28" descr="Bellco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15760">
            <a:off x="7016750" y="449263"/>
            <a:ext cx="2163763" cy="1263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9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9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9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9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9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9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98"/>
                  </p:tgtEl>
                </p:cond>
              </p:nextCondLst>
            </p:seq>
          </p:childTnLst>
        </p:cTn>
      </p:par>
    </p:tnLst>
    <p:bldLst>
      <p:bldP spid="79874" grpId="0"/>
      <p:bldP spid="79876" grpId="0"/>
      <p:bldP spid="79878" grpId="0"/>
      <p:bldP spid="79880" grpId="0"/>
      <p:bldP spid="79882" grpId="0"/>
      <p:bldP spid="79884" grpId="0"/>
      <p:bldP spid="79888" grpId="0" bldLvl="0" animBg="1"/>
      <p:bldP spid="79889" grpId="0" bldLvl="0" animBg="1"/>
      <p:bldP spid="79890" grpId="0" bldLvl="0" animBg="1"/>
      <p:bldP spid="79896" grpId="0" bldLvl="0" animBg="1"/>
      <p:bldP spid="79897" grpId="0" bldLvl="0" animBg="1"/>
      <p:bldP spid="7989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" y="-177800"/>
            <a:ext cx="9223375" cy="73425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33905" y="2291080"/>
            <a:ext cx="48260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800">
                <a:solidFill>
                  <a:srgbClr val="FF0000"/>
                </a:solidFill>
              </a:rPr>
              <a:t>Dạy trẻ kể truyện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14605"/>
            <a:ext cx="9099550" cy="687451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3585" y="2393315"/>
            <a:ext cx="77343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Kết thúc: </a:t>
            </a:r>
          </a:p>
          <a:p>
            <a:pPr algn="ctr"/>
            <a:r>
              <a:rPr lang="vi-VN" altLang="en-US" sz="4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Cho trẻ đi thành vòng tròn hát “Em tập lái ô tô”</a:t>
            </a:r>
          </a:p>
        </p:txBody>
      </p:sp>
      <p:pic>
        <p:nvPicPr>
          <p:cNvPr id="4" name="Em Tập Lái Ô Tô - Bì Bò Bí B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5455" y="5319395"/>
            <a:ext cx="1014730" cy="28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80" y="1556385"/>
            <a:ext cx="9083040" cy="5331460"/>
          </a:xfrm>
          <a:prstGeom prst="rect">
            <a:avLst/>
          </a:prstGeom>
        </p:spPr>
      </p:pic>
      <p:pic>
        <p:nvPicPr>
          <p:cNvPr id="6" name="Content Placeholder 5" descr="đô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415" y="-6350"/>
            <a:ext cx="9082405" cy="15633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8" name="AutoShape 5" descr="Káº¿t quáº£ hÃ¬nh áº£nh cho hÃ¬nh áº£nh xe Ã´ tÃ´ tai cho hang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sp>
        <p:nvSpPr>
          <p:cNvPr id="6149" name="AutoShape 7" descr="Káº¿t quáº£ hÃ¬nh áº£nh cho hÃ¬nh áº£nh xe Ã´ tÃ´ tai cho hang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sp>
        <p:nvSpPr>
          <p:cNvPr id="6150" name="AutoShape 9" descr="Káº¿t quáº£ hÃ¬nh áº£nh cho hÃ¬nh áº£nh xe Ã´ tÃ´ tai cho hang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sp>
        <p:nvSpPr>
          <p:cNvPr id="6151" name="AutoShape 11" descr="Káº¿t quáº£ hÃ¬nh áº£nh cho hÃ¬nh áº£nh xe Ã´ tÃ´ tai cho hang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pic>
        <p:nvPicPr>
          <p:cNvPr id="6152" name="Picture 13" descr="Káº¿t quáº£ hÃ¬nh áº£nh cho hÃ¬nh áº£nh xe Ã´ tÃ´ tai cho ha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3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3" descr="BAR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9225" y="6702425"/>
            <a:ext cx="8994775" cy="15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12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3352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2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625465" y="3183890"/>
            <a:ext cx="6885305" cy="153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" y="-7620"/>
            <a:ext cx="9104630" cy="68846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en-US" altLang="en-US" dirty="0"/>
          </a:p>
        </p:txBody>
      </p:sp>
      <p:sp>
        <p:nvSpPr>
          <p:cNvPr id="8196" name="AutoShape 5" descr="Káº¿t quáº£ hÃ¬nh áº£nh cho hÃ¬nh áº£nh xe may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sp>
        <p:nvSpPr>
          <p:cNvPr id="8197" name="AutoShape 7" descr="Káº¿t quáº£ hÃ¬nh áº£nh cho hÃ¬nh áº£nh xe may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pic>
        <p:nvPicPr>
          <p:cNvPr id="8198" name="Picture 9" descr="Káº¿t quáº£ hÃ¬nh áº£nh cho hÃ¬nh áº£nh xe m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" y="30480"/>
            <a:ext cx="9180195" cy="6834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5" y="-39370"/>
            <a:ext cx="9110345" cy="6978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" y="126365"/>
            <a:ext cx="9058910" cy="67932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" y="33655"/>
            <a:ext cx="9169400" cy="68910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On-screen Show (4:3)</PresentationFormat>
  <Paragraphs>22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30</cp:revision>
  <dcterms:created xsi:type="dcterms:W3CDTF">2011-03-19T15:18:00Z</dcterms:created>
  <dcterms:modified xsi:type="dcterms:W3CDTF">2024-03-12T13:46:31Z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1033-11.2.0.9363</vt:lpwstr>
  </property>
</Properties>
</file>