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0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IM%20XU\A1%202017-2018\HOIGIANG.Nhim\KPKH.Nhim\loc%20bay%20mai%20nha.wmv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304800"/>
            <a:ext cx="441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PGD&amp;ĐT HUYỆN TIÊN LÃNG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TRƯỜNG MẦM NON TÂY HƯNG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diệu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3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dirty="0">
                <a:latin typeface="Arial" pitchFamily="34" charset="0"/>
                <a:cs typeface="Arial" pitchFamily="34" charset="0"/>
              </a:rPr>
              <a:t>: 4 - 5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Phạm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Thơm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>
                <a:latin typeface="Arial" pitchFamily="34" charset="0"/>
                <a:cs typeface="Arial" pitchFamily="34" charset="0"/>
              </a:rPr>
              <a:t>: 2023 - 2024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86</Words>
  <Application>Microsoft Office PowerPoint</Application>
  <PresentationFormat>On-screen Show (4:3)</PresentationFormat>
  <Paragraphs>16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104</cp:revision>
  <dcterms:created xsi:type="dcterms:W3CDTF">2017-11-07T14:01:20Z</dcterms:created>
  <dcterms:modified xsi:type="dcterms:W3CDTF">2024-03-12T14:20:37Z</dcterms:modified>
</cp:coreProperties>
</file>