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  <p:sldMasterId id="2147483779" r:id="rId2"/>
    <p:sldMasterId id="2147483797" r:id="rId3"/>
  </p:sldMasterIdLst>
  <p:sldIdLst>
    <p:sldId id="256" r:id="rId4"/>
    <p:sldId id="300" r:id="rId5"/>
    <p:sldId id="304" r:id="rId6"/>
    <p:sldId id="363" r:id="rId7"/>
    <p:sldId id="371" r:id="rId8"/>
    <p:sldId id="302" r:id="rId9"/>
    <p:sldId id="305" r:id="rId10"/>
    <p:sldId id="364" r:id="rId11"/>
    <p:sldId id="365" r:id="rId12"/>
    <p:sldId id="366" r:id="rId13"/>
    <p:sldId id="367" r:id="rId14"/>
    <p:sldId id="368" r:id="rId15"/>
    <p:sldId id="369" r:id="rId16"/>
    <p:sldId id="306" r:id="rId17"/>
    <p:sldId id="296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8"/>
    <p:restoredTop sz="94030" autoAdjust="0"/>
  </p:normalViewPr>
  <p:slideViewPr>
    <p:cSldViewPr snapToGrid="0" snapToObjects="1">
      <p:cViewPr>
        <p:scale>
          <a:sx n="76" d="100"/>
          <a:sy n="76" d="100"/>
        </p:scale>
        <p:origin x="-25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FA8B3-A08E-9E41-B2E2-16CA5981A6B6}" type="doc">
      <dgm:prSet loTypeId="urn:microsoft.com/office/officeart/2005/8/layout/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196FEB-BCD8-EB42-B9FC-E44A22835F57}">
      <dgm:prSet phldrT="[Text]" custT="1"/>
      <dgm:spPr/>
      <dgm:t>
        <a:bodyPr/>
        <a:lstStyle/>
        <a:p>
          <a:r>
            <a:rPr lang="en-US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32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11366-EF57-AC48-A5B4-3B02DED824D2}" type="parTrans" cxnId="{C293FAA3-2C0E-5F42-8124-533D5B653AC8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2C661-FD49-8F4E-85D9-DD5DF0075F44}" type="sibTrans" cxnId="{C293FAA3-2C0E-5F42-8124-533D5B653AC8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3DD6D-AC29-AA45-816C-362FF4DAC404}">
      <dgm:prSet phldrT="[Text]" custT="1"/>
      <dgm:spPr/>
      <dgm:t>
        <a:bodyPr/>
        <a:lstStyle/>
        <a:p>
          <a:r>
            <a:rPr lang="vi-VN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2.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88281-D2C3-5D48-BF60-248F814B5D9A}" type="parTrans" cxnId="{392EA2A2-0E53-C24D-BEC4-E3AF136C98EE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43965-7D99-AA4F-831D-4EF094B9D4A6}" type="sibTrans" cxnId="{392EA2A2-0E53-C24D-BEC4-E3AF136C98EE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33EDF-D2AF-344D-B211-19073E9D27EB}">
      <dgm:prSet custT="1"/>
      <dgm:spPr/>
      <dgm:t>
        <a:bodyPr/>
        <a:lstStyle/>
        <a:p>
          <a:r>
            <a:rPr lang="vi-VN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3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10799-F660-F149-9821-36551DEE1903}" type="parTrans" cxnId="{CE09F521-1B1B-F145-A316-08AD0F3170F4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188BA-6BEE-6F42-9EF8-A5FBB2542688}" type="sibTrans" cxnId="{CE09F521-1B1B-F145-A316-08AD0F3170F4}">
      <dgm:prSet/>
      <dgm:spPr/>
      <dgm:t>
        <a:bodyPr/>
        <a:lstStyle/>
        <a:p>
          <a:endParaRPr lang="en-US" sz="32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A04B7-FD76-3C40-B15C-F0DF46ED3E2E}" type="pres">
      <dgm:prSet presAssocID="{899FA8B3-A08E-9E41-B2E2-16CA5981A6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2A134-E1F0-5549-8011-8BCFD7AE62B2}" type="pres">
      <dgm:prSet presAssocID="{B7B33EDF-D2AF-344D-B211-19073E9D27EB}" presName="boxAndChildren" presStyleCnt="0"/>
      <dgm:spPr/>
    </dgm:pt>
    <dgm:pt modelId="{9479940B-336D-D44D-B161-C48182E66642}" type="pres">
      <dgm:prSet presAssocID="{B7B33EDF-D2AF-344D-B211-19073E9D27EB}" presName="parentTextBox" presStyleLbl="node1" presStyleIdx="0" presStyleCnt="3"/>
      <dgm:spPr/>
      <dgm:t>
        <a:bodyPr/>
        <a:lstStyle/>
        <a:p>
          <a:endParaRPr lang="en-US"/>
        </a:p>
      </dgm:t>
    </dgm:pt>
    <dgm:pt modelId="{C850AD85-F599-474E-A197-627486375E72}" type="pres">
      <dgm:prSet presAssocID="{71843965-7D99-AA4F-831D-4EF094B9D4A6}" presName="sp" presStyleCnt="0"/>
      <dgm:spPr/>
    </dgm:pt>
    <dgm:pt modelId="{E1ED2EF4-ABE3-D444-80C6-4A3F5F75923F}" type="pres">
      <dgm:prSet presAssocID="{8FF3DD6D-AC29-AA45-816C-362FF4DAC404}" presName="arrowAndChildren" presStyleCnt="0"/>
      <dgm:spPr/>
    </dgm:pt>
    <dgm:pt modelId="{DFB4F057-FDA0-FA44-8A08-9F9D2C62D165}" type="pres">
      <dgm:prSet presAssocID="{8FF3DD6D-AC29-AA45-816C-362FF4DAC40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507B9E5-71DF-3341-9F31-10E15536D7E6}" type="pres">
      <dgm:prSet presAssocID="{1A02C661-FD49-8F4E-85D9-DD5DF0075F44}" presName="sp" presStyleCnt="0"/>
      <dgm:spPr/>
    </dgm:pt>
    <dgm:pt modelId="{CE468F00-40CC-A34E-B404-15E0C368DCB8}" type="pres">
      <dgm:prSet presAssocID="{E1196FEB-BCD8-EB42-B9FC-E44A22835F57}" presName="arrowAndChildren" presStyleCnt="0"/>
      <dgm:spPr/>
    </dgm:pt>
    <dgm:pt modelId="{24D238C4-241E-AC47-BC82-438578DE0EFD}" type="pres">
      <dgm:prSet presAssocID="{E1196FEB-BCD8-EB42-B9FC-E44A22835F5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963E6BA-D87F-CC4A-A2CE-44E5D5C184C6}" type="presOf" srcId="{E1196FEB-BCD8-EB42-B9FC-E44A22835F57}" destId="{24D238C4-241E-AC47-BC82-438578DE0EFD}" srcOrd="0" destOrd="0" presId="urn:microsoft.com/office/officeart/2005/8/layout/process4"/>
    <dgm:cxn modelId="{6637DFC8-B36E-F842-B273-01316A60CB43}" type="presOf" srcId="{8FF3DD6D-AC29-AA45-816C-362FF4DAC404}" destId="{DFB4F057-FDA0-FA44-8A08-9F9D2C62D165}" srcOrd="0" destOrd="0" presId="urn:microsoft.com/office/officeart/2005/8/layout/process4"/>
    <dgm:cxn modelId="{A024870A-99EF-4A49-B449-066C1A934828}" type="presOf" srcId="{899FA8B3-A08E-9E41-B2E2-16CA5981A6B6}" destId="{BA5A04B7-FD76-3C40-B15C-F0DF46ED3E2E}" srcOrd="0" destOrd="0" presId="urn:microsoft.com/office/officeart/2005/8/layout/process4"/>
    <dgm:cxn modelId="{EE1FDB5E-27F5-6E47-B353-430DB1B21A2A}" type="presOf" srcId="{B7B33EDF-D2AF-344D-B211-19073E9D27EB}" destId="{9479940B-336D-D44D-B161-C48182E66642}" srcOrd="0" destOrd="0" presId="urn:microsoft.com/office/officeart/2005/8/layout/process4"/>
    <dgm:cxn modelId="{C293FAA3-2C0E-5F42-8124-533D5B653AC8}" srcId="{899FA8B3-A08E-9E41-B2E2-16CA5981A6B6}" destId="{E1196FEB-BCD8-EB42-B9FC-E44A22835F57}" srcOrd="0" destOrd="0" parTransId="{9E811366-EF57-AC48-A5B4-3B02DED824D2}" sibTransId="{1A02C661-FD49-8F4E-85D9-DD5DF0075F44}"/>
    <dgm:cxn modelId="{CE09F521-1B1B-F145-A316-08AD0F3170F4}" srcId="{899FA8B3-A08E-9E41-B2E2-16CA5981A6B6}" destId="{B7B33EDF-D2AF-344D-B211-19073E9D27EB}" srcOrd="2" destOrd="0" parTransId="{B9E10799-F660-F149-9821-36551DEE1903}" sibTransId="{D37188BA-6BEE-6F42-9EF8-A5FBB2542688}"/>
    <dgm:cxn modelId="{392EA2A2-0E53-C24D-BEC4-E3AF136C98EE}" srcId="{899FA8B3-A08E-9E41-B2E2-16CA5981A6B6}" destId="{8FF3DD6D-AC29-AA45-816C-362FF4DAC404}" srcOrd="1" destOrd="0" parTransId="{DB788281-D2C3-5D48-BF60-248F814B5D9A}" sibTransId="{71843965-7D99-AA4F-831D-4EF094B9D4A6}"/>
    <dgm:cxn modelId="{0F8834B1-CA3E-974C-A37C-3421BD452775}" type="presParOf" srcId="{BA5A04B7-FD76-3C40-B15C-F0DF46ED3E2E}" destId="{3F32A134-E1F0-5549-8011-8BCFD7AE62B2}" srcOrd="0" destOrd="0" presId="urn:microsoft.com/office/officeart/2005/8/layout/process4"/>
    <dgm:cxn modelId="{B9CA8145-D572-A647-90DB-5A5AEAD32764}" type="presParOf" srcId="{3F32A134-E1F0-5549-8011-8BCFD7AE62B2}" destId="{9479940B-336D-D44D-B161-C48182E66642}" srcOrd="0" destOrd="0" presId="urn:microsoft.com/office/officeart/2005/8/layout/process4"/>
    <dgm:cxn modelId="{1AFF5093-4712-C54B-BB44-19B6EF9A6C62}" type="presParOf" srcId="{BA5A04B7-FD76-3C40-B15C-F0DF46ED3E2E}" destId="{C850AD85-F599-474E-A197-627486375E72}" srcOrd="1" destOrd="0" presId="urn:microsoft.com/office/officeart/2005/8/layout/process4"/>
    <dgm:cxn modelId="{9DF78A4A-B40A-3A4A-86F1-99BBFA5E20FC}" type="presParOf" srcId="{BA5A04B7-FD76-3C40-B15C-F0DF46ED3E2E}" destId="{E1ED2EF4-ABE3-D444-80C6-4A3F5F75923F}" srcOrd="2" destOrd="0" presId="urn:microsoft.com/office/officeart/2005/8/layout/process4"/>
    <dgm:cxn modelId="{697473B7-114E-F844-8346-DAC254A23E40}" type="presParOf" srcId="{E1ED2EF4-ABE3-D444-80C6-4A3F5F75923F}" destId="{DFB4F057-FDA0-FA44-8A08-9F9D2C62D165}" srcOrd="0" destOrd="0" presId="urn:microsoft.com/office/officeart/2005/8/layout/process4"/>
    <dgm:cxn modelId="{A2041EE4-225F-5F4D-8AC9-5D74CA0DF1A7}" type="presParOf" srcId="{BA5A04B7-FD76-3C40-B15C-F0DF46ED3E2E}" destId="{D507B9E5-71DF-3341-9F31-10E15536D7E6}" srcOrd="3" destOrd="0" presId="urn:microsoft.com/office/officeart/2005/8/layout/process4"/>
    <dgm:cxn modelId="{399742FE-77E9-5846-8B7A-A4A49CEF4A64}" type="presParOf" srcId="{BA5A04B7-FD76-3C40-B15C-F0DF46ED3E2E}" destId="{CE468F00-40CC-A34E-B404-15E0C368DCB8}" srcOrd="4" destOrd="0" presId="urn:microsoft.com/office/officeart/2005/8/layout/process4"/>
    <dgm:cxn modelId="{1C9400DF-16FC-A24F-AEED-879CE841D83C}" type="presParOf" srcId="{CE468F00-40CC-A34E-B404-15E0C368DCB8}" destId="{24D238C4-241E-AC47-BC82-438578DE0E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05FD4-8435-ED43-A400-16561C3DAB65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12D829-1E4B-3D49-90AD-457396A645E1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dàng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trúc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4BBF7-DB61-3E4E-9F77-0B98BAB6F5E1}" type="parTrans" cxnId="{C79AF582-828C-2C46-9E6E-2ECCF2CEFD85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11FE2-6199-B34A-A5E6-D18C3B5C9904}" type="sibTrans" cxnId="{C79AF582-828C-2C46-9E6E-2ECCF2CEFD85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CBBFA-163F-F54B-8F00-A9FE9669BF5E}">
      <dgm:prSet custT="1"/>
      <dgm:spPr/>
      <dgm:t>
        <a:bodyPr/>
        <a:lstStyle/>
        <a:p>
          <a:r>
            <a: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tin.</a:t>
          </a:r>
          <a:endParaRPr lang="en-US" sz="3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7C3EA-0167-004E-8A6E-A53E05027A04}" type="parTrans" cxnId="{E4B1D1EC-FA07-5941-9A81-F38F3A19F9A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71FB6-DADD-794F-B414-1ABE3A1A5525}" type="sibTrans" cxnId="{E4B1D1EC-FA07-5941-9A81-F38F3A19F9A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3A335-2703-784F-87DA-91EC59745510}">
      <dgm:prSet phldrT="[Text]" custT="1"/>
      <dgm:spPr/>
      <dgm:t>
        <a:bodyPr/>
        <a:lstStyle/>
        <a:p>
          <a:r>
            <a: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kiếm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chóng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08881-7525-9A43-9AB9-7556F185ADF7}" type="parTrans" cxnId="{C3BB66C6-B12E-3C46-B3BD-5030D8F4FA9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CD070-4BF4-E443-B730-BAA233C0A32C}" type="sibTrans" cxnId="{C3BB66C6-B12E-3C46-B3BD-5030D8F4FA9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5314F-F6FE-3447-B23C-3B6D181C0947}" type="pres">
      <dgm:prSet presAssocID="{9B005FD4-8435-ED43-A400-16561C3DAB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8CBEB8-9809-FF4F-AE6B-26C25123D813}" type="pres">
      <dgm:prSet presAssocID="{9B005FD4-8435-ED43-A400-16561C3DAB65}" presName="Name1" presStyleCnt="0"/>
      <dgm:spPr/>
    </dgm:pt>
    <dgm:pt modelId="{C3C232BB-2300-8B41-B78F-A5EF565EB730}" type="pres">
      <dgm:prSet presAssocID="{9B005FD4-8435-ED43-A400-16561C3DAB65}" presName="cycle" presStyleCnt="0"/>
      <dgm:spPr/>
    </dgm:pt>
    <dgm:pt modelId="{578F422E-D1F1-A34B-B425-BACE7E45C3FE}" type="pres">
      <dgm:prSet presAssocID="{9B005FD4-8435-ED43-A400-16561C3DAB65}" presName="srcNode" presStyleLbl="node1" presStyleIdx="0" presStyleCnt="3"/>
      <dgm:spPr/>
    </dgm:pt>
    <dgm:pt modelId="{28D0C124-BADF-1F49-9536-0835E5B904EF}" type="pres">
      <dgm:prSet presAssocID="{9B005FD4-8435-ED43-A400-16561C3DAB65}" presName="conn" presStyleLbl="parChTrans1D2" presStyleIdx="0" presStyleCnt="1"/>
      <dgm:spPr/>
      <dgm:t>
        <a:bodyPr/>
        <a:lstStyle/>
        <a:p>
          <a:endParaRPr lang="en-US"/>
        </a:p>
      </dgm:t>
    </dgm:pt>
    <dgm:pt modelId="{4F827F4B-41B9-4C41-B216-0E1599D9D6A4}" type="pres">
      <dgm:prSet presAssocID="{9B005FD4-8435-ED43-A400-16561C3DAB65}" presName="extraNode" presStyleLbl="node1" presStyleIdx="0" presStyleCnt="3"/>
      <dgm:spPr/>
    </dgm:pt>
    <dgm:pt modelId="{6E341508-FBB4-094D-8E99-EBBAFD549401}" type="pres">
      <dgm:prSet presAssocID="{9B005FD4-8435-ED43-A400-16561C3DAB65}" presName="dstNode" presStyleLbl="node1" presStyleIdx="0" presStyleCnt="3"/>
      <dgm:spPr/>
    </dgm:pt>
    <dgm:pt modelId="{ACD1C7C1-4A6B-2846-A927-6300BCB95168}" type="pres">
      <dgm:prSet presAssocID="{E112D829-1E4B-3D49-90AD-457396A645E1}" presName="text_1" presStyleLbl="node1" presStyleIdx="0" presStyleCnt="3" custScaleY="1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48D50-B2D5-E142-B32B-DFD57717BCED}" type="pres">
      <dgm:prSet presAssocID="{E112D829-1E4B-3D49-90AD-457396A645E1}" presName="accent_1" presStyleCnt="0"/>
      <dgm:spPr/>
    </dgm:pt>
    <dgm:pt modelId="{B724C5C1-E744-744E-BE58-8616769FCB46}" type="pres">
      <dgm:prSet presAssocID="{E112D829-1E4B-3D49-90AD-457396A645E1}" presName="accentRepeatNode" presStyleLbl="solidFgAcc1" presStyleIdx="0" presStyleCnt="3"/>
      <dgm:spPr/>
    </dgm:pt>
    <dgm:pt modelId="{904931D6-A4A3-1542-8853-3DCF452A42EA}" type="pres">
      <dgm:prSet presAssocID="{B6C3A335-2703-784F-87DA-91EC59745510}" presName="text_2" presStyleLbl="node1" presStyleIdx="1" presStyleCnt="3" custScaleY="127832" custLinFactNeighborY="9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1902-C07C-894D-AECC-4BFC30EBA120}" type="pres">
      <dgm:prSet presAssocID="{B6C3A335-2703-784F-87DA-91EC59745510}" presName="accent_2" presStyleCnt="0"/>
      <dgm:spPr/>
    </dgm:pt>
    <dgm:pt modelId="{88037618-AF5F-6044-A7F4-963EA9D97047}" type="pres">
      <dgm:prSet presAssocID="{B6C3A335-2703-784F-87DA-91EC59745510}" presName="accentRepeatNode" presStyleLbl="solidFgAcc1" presStyleIdx="1" presStyleCnt="3"/>
      <dgm:spPr/>
    </dgm:pt>
    <dgm:pt modelId="{F18A8FA7-3D00-5D4A-9887-680EBA72ECF6}" type="pres">
      <dgm:prSet presAssocID="{669CBBFA-163F-F54B-8F00-A9FE9669BF5E}" presName="text_3" presStyleLbl="node1" presStyleIdx="2" presStyleCnt="3" custScaleY="126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AD856-4681-D04F-9EFE-0D3A4729F468}" type="pres">
      <dgm:prSet presAssocID="{669CBBFA-163F-F54B-8F00-A9FE9669BF5E}" presName="accent_3" presStyleCnt="0"/>
      <dgm:spPr/>
    </dgm:pt>
    <dgm:pt modelId="{BDCEDC18-359B-854A-B3E9-623E6D6F9C1C}" type="pres">
      <dgm:prSet presAssocID="{669CBBFA-163F-F54B-8F00-A9FE9669BF5E}" presName="accentRepeatNode" presStyleLbl="solidFgAcc1" presStyleIdx="2" presStyleCnt="3"/>
      <dgm:spPr/>
    </dgm:pt>
  </dgm:ptLst>
  <dgm:cxnLst>
    <dgm:cxn modelId="{1F02168A-AB7F-F34C-9ACF-71D54F05B1E5}" type="presOf" srcId="{9B005FD4-8435-ED43-A400-16561C3DAB65}" destId="{2145314F-F6FE-3447-B23C-3B6D181C0947}" srcOrd="0" destOrd="0" presId="urn:microsoft.com/office/officeart/2008/layout/VerticalCurvedList"/>
    <dgm:cxn modelId="{52B089D8-3E11-264E-ABE1-F1F18C3C8ECE}" type="presOf" srcId="{669CBBFA-163F-F54B-8F00-A9FE9669BF5E}" destId="{F18A8FA7-3D00-5D4A-9887-680EBA72ECF6}" srcOrd="0" destOrd="0" presId="urn:microsoft.com/office/officeart/2008/layout/VerticalCurvedList"/>
    <dgm:cxn modelId="{C79AF582-828C-2C46-9E6E-2ECCF2CEFD85}" srcId="{9B005FD4-8435-ED43-A400-16561C3DAB65}" destId="{E112D829-1E4B-3D49-90AD-457396A645E1}" srcOrd="0" destOrd="0" parTransId="{9D54BBF7-DB61-3E4E-9F77-0B98BAB6F5E1}" sibTransId="{86911FE2-6199-B34A-A5E6-D18C3B5C9904}"/>
    <dgm:cxn modelId="{AFF8DBDB-1523-7C47-8B18-29171026F1BC}" type="presOf" srcId="{B6C3A335-2703-784F-87DA-91EC59745510}" destId="{904931D6-A4A3-1542-8853-3DCF452A42EA}" srcOrd="0" destOrd="0" presId="urn:microsoft.com/office/officeart/2008/layout/VerticalCurvedList"/>
    <dgm:cxn modelId="{284B83AC-99DD-984C-814B-ADA6B4168AC5}" type="presOf" srcId="{86911FE2-6199-B34A-A5E6-D18C3B5C9904}" destId="{28D0C124-BADF-1F49-9536-0835E5B904EF}" srcOrd="0" destOrd="0" presId="urn:microsoft.com/office/officeart/2008/layout/VerticalCurvedList"/>
    <dgm:cxn modelId="{1162C447-19C8-0541-9112-BC1591B3FAE1}" type="presOf" srcId="{E112D829-1E4B-3D49-90AD-457396A645E1}" destId="{ACD1C7C1-4A6B-2846-A927-6300BCB95168}" srcOrd="0" destOrd="0" presId="urn:microsoft.com/office/officeart/2008/layout/VerticalCurvedList"/>
    <dgm:cxn modelId="{E4B1D1EC-FA07-5941-9A81-F38F3A19F9AC}" srcId="{9B005FD4-8435-ED43-A400-16561C3DAB65}" destId="{669CBBFA-163F-F54B-8F00-A9FE9669BF5E}" srcOrd="2" destOrd="0" parTransId="{FFD7C3EA-0167-004E-8A6E-A53E05027A04}" sibTransId="{BDE71FB6-DADD-794F-B414-1ABE3A1A5525}"/>
    <dgm:cxn modelId="{C3BB66C6-B12E-3C46-B3BD-5030D8F4FA9C}" srcId="{9B005FD4-8435-ED43-A400-16561C3DAB65}" destId="{B6C3A335-2703-784F-87DA-91EC59745510}" srcOrd="1" destOrd="0" parTransId="{D5E08881-7525-9A43-9AB9-7556F185ADF7}" sibTransId="{30CCD070-4BF4-E443-B730-BAA233C0A32C}"/>
    <dgm:cxn modelId="{18A434C0-84D4-AB49-AA64-12471CD85E13}" type="presParOf" srcId="{2145314F-F6FE-3447-B23C-3B6D181C0947}" destId="{F48CBEB8-9809-FF4F-AE6B-26C25123D813}" srcOrd="0" destOrd="0" presId="urn:microsoft.com/office/officeart/2008/layout/VerticalCurvedList"/>
    <dgm:cxn modelId="{E02EE340-2667-5243-B102-716865118693}" type="presParOf" srcId="{F48CBEB8-9809-FF4F-AE6B-26C25123D813}" destId="{C3C232BB-2300-8B41-B78F-A5EF565EB730}" srcOrd="0" destOrd="0" presId="urn:microsoft.com/office/officeart/2008/layout/VerticalCurvedList"/>
    <dgm:cxn modelId="{0913A138-DE43-8D43-B9C9-C2EB0EDE1078}" type="presParOf" srcId="{C3C232BB-2300-8B41-B78F-A5EF565EB730}" destId="{578F422E-D1F1-A34B-B425-BACE7E45C3FE}" srcOrd="0" destOrd="0" presId="urn:microsoft.com/office/officeart/2008/layout/VerticalCurvedList"/>
    <dgm:cxn modelId="{C742A202-7407-834D-9657-F4B677FFA758}" type="presParOf" srcId="{C3C232BB-2300-8B41-B78F-A5EF565EB730}" destId="{28D0C124-BADF-1F49-9536-0835E5B904EF}" srcOrd="1" destOrd="0" presId="urn:microsoft.com/office/officeart/2008/layout/VerticalCurvedList"/>
    <dgm:cxn modelId="{09DDA103-0B47-8949-9177-D6C3E7A1A4E6}" type="presParOf" srcId="{C3C232BB-2300-8B41-B78F-A5EF565EB730}" destId="{4F827F4B-41B9-4C41-B216-0E1599D9D6A4}" srcOrd="2" destOrd="0" presId="urn:microsoft.com/office/officeart/2008/layout/VerticalCurvedList"/>
    <dgm:cxn modelId="{4AC14931-DA1A-3F49-A028-45205C93AB6F}" type="presParOf" srcId="{C3C232BB-2300-8B41-B78F-A5EF565EB730}" destId="{6E341508-FBB4-094D-8E99-EBBAFD549401}" srcOrd="3" destOrd="0" presId="urn:microsoft.com/office/officeart/2008/layout/VerticalCurvedList"/>
    <dgm:cxn modelId="{F8848019-832B-394E-9416-E14E37C317EE}" type="presParOf" srcId="{F48CBEB8-9809-FF4F-AE6B-26C25123D813}" destId="{ACD1C7C1-4A6B-2846-A927-6300BCB95168}" srcOrd="1" destOrd="0" presId="urn:microsoft.com/office/officeart/2008/layout/VerticalCurvedList"/>
    <dgm:cxn modelId="{FA1183D7-BC63-9C44-A109-BA6426A21031}" type="presParOf" srcId="{F48CBEB8-9809-FF4F-AE6B-26C25123D813}" destId="{29648D50-B2D5-E142-B32B-DFD57717BCED}" srcOrd="2" destOrd="0" presId="urn:microsoft.com/office/officeart/2008/layout/VerticalCurvedList"/>
    <dgm:cxn modelId="{A804FB13-4E59-C04D-893F-6F5868C9198E}" type="presParOf" srcId="{29648D50-B2D5-E142-B32B-DFD57717BCED}" destId="{B724C5C1-E744-744E-BE58-8616769FCB46}" srcOrd="0" destOrd="0" presId="urn:microsoft.com/office/officeart/2008/layout/VerticalCurvedList"/>
    <dgm:cxn modelId="{C7928417-A5C0-5E44-9D20-65D9FD3556CB}" type="presParOf" srcId="{F48CBEB8-9809-FF4F-AE6B-26C25123D813}" destId="{904931D6-A4A3-1542-8853-3DCF452A42EA}" srcOrd="3" destOrd="0" presId="urn:microsoft.com/office/officeart/2008/layout/VerticalCurvedList"/>
    <dgm:cxn modelId="{098BBA13-00E9-944F-A202-D8FDE8F46636}" type="presParOf" srcId="{F48CBEB8-9809-FF4F-AE6B-26C25123D813}" destId="{00471902-C07C-894D-AECC-4BFC30EBA120}" srcOrd="4" destOrd="0" presId="urn:microsoft.com/office/officeart/2008/layout/VerticalCurvedList"/>
    <dgm:cxn modelId="{ACFE1582-CA64-8F4D-ACE5-B18BC1FFC4E0}" type="presParOf" srcId="{00471902-C07C-894D-AECC-4BFC30EBA120}" destId="{88037618-AF5F-6044-A7F4-963EA9D97047}" srcOrd="0" destOrd="0" presId="urn:microsoft.com/office/officeart/2008/layout/VerticalCurvedList"/>
    <dgm:cxn modelId="{85C89724-DE8C-F64B-A9BB-31F109452D06}" type="presParOf" srcId="{F48CBEB8-9809-FF4F-AE6B-26C25123D813}" destId="{F18A8FA7-3D00-5D4A-9887-680EBA72ECF6}" srcOrd="5" destOrd="0" presId="urn:microsoft.com/office/officeart/2008/layout/VerticalCurvedList"/>
    <dgm:cxn modelId="{83636C20-D661-1048-8788-BA70DC47BDE4}" type="presParOf" srcId="{F48CBEB8-9809-FF4F-AE6B-26C25123D813}" destId="{80BAD856-4681-D04F-9EFE-0D3A4729F468}" srcOrd="6" destOrd="0" presId="urn:microsoft.com/office/officeart/2008/layout/VerticalCurvedList"/>
    <dgm:cxn modelId="{72A1D6C0-6174-D14C-B249-D084E4F5A134}" type="presParOf" srcId="{80BAD856-4681-D04F-9EFE-0D3A4729F468}" destId="{BDCEDC18-359B-854A-B3E9-623E6D6F9C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9940B-336D-D44D-B161-C48182E66642}">
      <dsp:nvSpPr>
        <dsp:cNvPr id="0" name=""/>
        <dsp:cNvSpPr/>
      </dsp:nvSpPr>
      <dsp:spPr>
        <a:xfrm>
          <a:off x="0" y="3934666"/>
          <a:ext cx="11625942" cy="12914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3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34666"/>
        <a:ext cx="11625942" cy="1291445"/>
      </dsp:txXfrm>
    </dsp:sp>
    <dsp:sp modelId="{DFB4F057-FDA0-FA44-8A08-9F9D2C62D165}">
      <dsp:nvSpPr>
        <dsp:cNvPr id="0" name=""/>
        <dsp:cNvSpPr/>
      </dsp:nvSpPr>
      <dsp:spPr>
        <a:xfrm rot="10800000">
          <a:off x="0" y="1967795"/>
          <a:ext cx="11625942" cy="1986243"/>
        </a:xfrm>
        <a:prstGeom prst="upArrowCallou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2.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967795"/>
        <a:ext cx="11625942" cy="1290601"/>
      </dsp:txXfrm>
    </dsp:sp>
    <dsp:sp modelId="{24D238C4-241E-AC47-BC82-438578DE0EFD}">
      <dsp:nvSpPr>
        <dsp:cNvPr id="0" name=""/>
        <dsp:cNvSpPr/>
      </dsp:nvSpPr>
      <dsp:spPr>
        <a:xfrm rot="10800000">
          <a:off x="0" y="923"/>
          <a:ext cx="11625942" cy="1986243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3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923"/>
        <a:ext cx="11625942" cy="1290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C124-BADF-1F49-9536-0835E5B904EF}">
      <dsp:nvSpPr>
        <dsp:cNvPr id="0" name=""/>
        <dsp:cNvSpPr/>
      </dsp:nvSpPr>
      <dsp:spPr>
        <a:xfrm>
          <a:off x="-7079477" y="-1082745"/>
          <a:ext cx="8429130" cy="8429130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C7C1-4A6B-2846-A927-6300BCB95168}">
      <dsp:nvSpPr>
        <dsp:cNvPr id="0" name=""/>
        <dsp:cNvSpPr/>
      </dsp:nvSpPr>
      <dsp:spPr>
        <a:xfrm>
          <a:off x="869393" y="417578"/>
          <a:ext cx="11236168" cy="16702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43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3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dàng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trúc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393" y="417578"/>
        <a:ext cx="11236168" cy="1670299"/>
      </dsp:txXfrm>
    </dsp:sp>
    <dsp:sp modelId="{B724C5C1-E744-744E-BE58-8616769FCB46}">
      <dsp:nvSpPr>
        <dsp:cNvPr id="0" name=""/>
        <dsp:cNvSpPr/>
      </dsp:nvSpPr>
      <dsp:spPr>
        <a:xfrm>
          <a:off x="86438" y="469772"/>
          <a:ext cx="1565909" cy="1565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31D6-A4A3-1542-8853-3DCF452A42EA}">
      <dsp:nvSpPr>
        <dsp:cNvPr id="0" name=""/>
        <dsp:cNvSpPr/>
      </dsp:nvSpPr>
      <dsp:spPr>
        <a:xfrm>
          <a:off x="1324759" y="2454882"/>
          <a:ext cx="10780802" cy="16013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43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kiếm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chóng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4759" y="2454882"/>
        <a:ext cx="10780802" cy="1601387"/>
      </dsp:txXfrm>
    </dsp:sp>
    <dsp:sp modelId="{88037618-AF5F-6044-A7F4-963EA9D97047}">
      <dsp:nvSpPr>
        <dsp:cNvPr id="0" name=""/>
        <dsp:cNvSpPr/>
      </dsp:nvSpPr>
      <dsp:spPr>
        <a:xfrm>
          <a:off x="541804" y="2348864"/>
          <a:ext cx="1565909" cy="1565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A8FA7-3D00-5D4A-9887-680EBA72ECF6}">
      <dsp:nvSpPr>
        <dsp:cNvPr id="0" name=""/>
        <dsp:cNvSpPr/>
      </dsp:nvSpPr>
      <dsp:spPr>
        <a:xfrm>
          <a:off x="869393" y="4215886"/>
          <a:ext cx="11236168" cy="159004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435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tin.</a:t>
          </a:r>
          <a:endParaRPr lang="en-US" sz="3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393" y="4215886"/>
        <a:ext cx="11236168" cy="1590049"/>
      </dsp:txXfrm>
    </dsp:sp>
    <dsp:sp modelId="{BDCEDC18-359B-854A-B3E9-623E6D6F9C1C}">
      <dsp:nvSpPr>
        <dsp:cNvPr id="0" name=""/>
        <dsp:cNvSpPr/>
      </dsp:nvSpPr>
      <dsp:spPr>
        <a:xfrm>
          <a:off x="86438" y="4227956"/>
          <a:ext cx="1565909" cy="1565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1E65E-6858-7C43-B83F-CF0ED344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EB5B83-6DEE-C04E-8DBF-6DD77A45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F0ADA1-DC46-F74A-BA65-E852E7B4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6BFF7A-00F8-274C-93B1-E647C05A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83F613-A846-2445-8EE4-6D9556F2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575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AE522-A758-BB42-BD13-19AB53E2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68A697-EC41-A945-9F33-23E54320D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DAC3D9-A2ED-5744-A07E-EA0E5277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E597F-8C96-594B-91CB-6544DFC8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A86E9-39A3-B34C-86FC-4E197F7D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42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490954-EE1C-C34E-8C16-B9CBFE63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4D82B3-F786-B247-A78A-057F0D6A8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A0688C-464C-F740-A00D-EB4D479C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A1779-F5C3-9C4D-B095-E9723859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C5F0FB-B13D-CF42-BD4A-A1F87117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46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12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30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16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22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58530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66598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3637-8931-264B-800E-BBA4CA16CE6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B917-F773-914B-84EF-B049328E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5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6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DC8B6-D19D-D94A-97F8-CA1C3A07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60DF8-DE0A-5546-808B-FB225ED9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12E9F-88B0-D94A-89C5-B2AFDB41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E9329-7C85-2F4A-B3CB-7F828B96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FAA8A-258A-1E42-8758-DE0A2CBC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12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6235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81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7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80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096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13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906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141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04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58797-D7EC-F043-A507-0566F9185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46C328-F1F4-B143-82E6-6584BEADE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91D98-7B04-6844-9F84-61655319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FDE7B-A27A-6344-A4E2-5B889A7F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83DB9B-C9C4-384F-BC70-1C7CE72E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16E36-A29B-4741-A5A6-EF77979F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FA8E55-DE58-4344-AD8D-FD01A6C2D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ECA4B-1C57-1144-99BA-1620B249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8CE86C-94EA-AB41-8A85-6DA7E455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2D3C24-CB66-0645-AE7B-47FE35F6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594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FB381-8E8B-4D48-B679-3645FE4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848C6A-DAA4-CA45-BE3E-0F867423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9A892C-13A6-474E-813B-FE526FE7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47746-4BA9-5344-BAE8-C7700AB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9695F-A5A1-2747-8A3B-A7FCB87E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0687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98B6-8A22-C044-A590-C25D5011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45A0D1-D778-AE4C-9A28-BDBED810F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ABA24D-6714-DF43-87D6-EB8FD1BB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D05FAD-2A37-874D-A79A-06A4D754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653F3-25A5-D346-B5D6-C4178AD2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794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B503E-937D-B443-B6A9-6FC4A442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B21DA-B7E5-DD43-B0EC-07134310B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FD76C-7692-E647-999F-0B62F0B1E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C020C-F385-154B-A1EF-5377B4F2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5690F1-1614-0F4D-918D-05B8D2E8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2761D0-53B7-8E4C-AFCF-CEF3755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2149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1899B-6E2F-DF43-8901-D72B7871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5DBD44-86CD-0C44-B07C-D46863854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32CE6E-7B8B-3249-9DAC-349693DE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83F48B-86A9-3442-8999-C09B23189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290CA6-F43F-3F42-A7CD-BB0333C4E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6501E0-C8E7-104F-B53C-B4022280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49DBCD-2292-1E46-A6F4-54FD537D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E4B186-1029-4749-9A7B-7EC47919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7340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92F47-B871-3F4C-8BFF-374FE9E5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B761B-6FAA-724D-8B4E-F2C0B15D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3637-8931-264B-800E-BBA4CA16CE6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01BFA3-2F3B-034B-9475-C858CA73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9A3D2D-F789-CA44-8F70-C2D5C7BA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B917-F773-914B-84EF-B049328E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82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56BBD5-03AB-1C4E-A935-BC4FECC9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B7C835-26DD-F740-BFE9-698A3BBE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2EF531-B46B-F74E-A8E1-DBE9CF70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739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07B93-875D-2544-B1A9-99A6C5D3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17255-F822-6042-8936-903CBF0F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770130-4CC8-464E-AD6E-37AE9165E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5BB590-F0B3-E24D-A853-3A1EC405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9E2B7D-DBC3-0648-B895-4F523A69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BED82-6AFE-DB40-B59C-64CEE8D4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9727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5AA1C-2536-F044-812A-F25AB08E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32915-B474-3444-A4C5-01FFF9339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9B604-AADE-E141-A1F7-9FCF396AF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19BE-1AE8-8B4E-A080-FE9221CC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9FDFBC-4862-CC48-8774-A7F43671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7D4448-6058-EF4E-8181-332D415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417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2E311-F121-1648-BD9F-29D7361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379A84-D318-E541-AE71-E92C5F868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9192A-1F0E-DD44-AEE1-999966EF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F9D69-7321-4944-998E-DEE352D2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579D4-94C6-1649-AD1D-1E5FC5EC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082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DA8770-0D5F-0743-9308-24DFEC6F2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698834-6F43-824B-B70B-7F06448A1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EB99A-47A3-494C-B4FC-E33DF9E7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89856-DA7C-6443-A463-617D6FB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55EF9E-EBC0-484B-B1F8-F7235F9E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4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038CC-26F0-0E41-9E47-EDDAFF8E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BB063-40D9-EF4D-A26A-6818920E7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8FDDD8-5E37-2849-966F-8797E267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C1A8D9-5A80-9640-84CD-6CEBDDD7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15B85A-9065-7240-BB6E-B2C1C055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E18F84-BA5A-F848-BF17-FE57F5D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484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3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6E17A-B715-B342-97D9-E83E1409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638D66-E3B6-BD40-B091-795E0F33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A08817-A800-6740-93C0-D9007A81D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FA3A1A-2D2E-6147-9968-2E733BEC0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CC5A7B-9BE3-884F-B682-15E7B1438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2DE468-E0ED-5C49-B6C3-17D0DB74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D245CC-7203-3E4F-B117-8428D395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507C1E-6F7F-4140-A834-1129E696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5D6E8-B04C-894C-A764-527682D7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FB0305-6EE4-8A4B-A3C3-80019622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3637-8931-264B-800E-BBA4CA16CE6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D51883-2F86-3541-84A8-7942D312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0B1394-CE49-964C-8FA8-DD990D92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B917-F773-914B-84EF-B049328E0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1A241C-6A8A-A748-B1AA-0BD507AC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3DAAB3-E20F-2E4B-8017-55F7A32D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B798AB-3494-444E-BDBF-9F3D0340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9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F2F9D-08C7-7C4F-B13C-892A70BB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2CF0F-DEE0-6242-AA19-E9EB4AAC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3FAF0B-FFE9-D04F-9B11-377F3601C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178011-A287-ED44-8D8A-491BF7F8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40A344-A152-C24C-B31A-3CBDBC81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7954F0-EC1C-714C-9811-DEE75277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2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F30A3-B385-6A45-8FBD-87AEAAFB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137B09-1531-B549-A66A-4F8FF6861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514B44-289C-2D46-9EF7-6EAF9D09A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B75C23-CB03-754E-9E07-16999AAA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DF50B52-803A-4882-A6F0-EC3F80CFB621}" type="datetime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82C7BE-1D79-0449-97FB-4A9D14AB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12C37B-B2A5-A747-BC9B-494E08E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4BB5DAD-A2C0-440B-AFA8-30668041A966}" type="slidenum">
              <a:rPr lang="en-US" sz="1200" b="0" strike="noStrike" spc="-1" smtClean="0">
                <a:solidFill>
                  <a:srgbClr val="595959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556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3F3902-9BFC-4947-9CDF-8A124658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FC388D-155C-024F-883A-2D7B56B2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CBC64-34C4-3542-849A-CC8FCB8D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808358-FD4F-404D-B279-41B0BDC89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1AFC0-A4E2-2546-9B04-36828C344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93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8E3511-2117-A54F-88F1-395973E8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99D1E9-A36F-354A-B299-12D7273B2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06B67D-26AC-DE4E-9A28-B9AC982ED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614FA4A-A7E3-4855-9C3A-FC165EEFAEFA}" type="datetime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8/17/2022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0E8C01-E12A-984B-B7C8-0D816E8D7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A1E6F2-8524-3442-893E-9E2BF27D3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EFCF35D-31FA-429D-B061-289988A52630}" type="slidenum">
              <a:rPr lang="en-US" sz="1200" b="0" strike="noStrike" spc="-1" smtClean="0">
                <a:solidFill>
                  <a:srgbClr val="37754A"/>
                </a:solidFill>
                <a:latin typeface="Gill Sans M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B2CB6302-2840-2042-99C4-898E48D841A6}"/>
              </a:ext>
            </a:extLst>
          </p:cNvPr>
          <p:cNvSpPr txBox="1"/>
          <p:nvPr/>
        </p:nvSpPr>
        <p:spPr>
          <a:xfrm>
            <a:off x="666750" y="1262164"/>
            <a:ext cx="1085850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 DỤNG CÂY THƯ MỤC </a:t>
            </a:r>
            <a:endParaRPr lang="en-US" sz="4400" b="1" kern="12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WORD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1238864"/>
            <a:ext cx="2202426" cy="5619134"/>
          </a:xfrm>
        </p:spPr>
        <p:txBody>
          <a:bodyPr>
            <a:normAutofit/>
          </a:bodyPr>
          <a:lstStyle/>
          <a:p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 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New Style from Formatting,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Format,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uong dan tao cay thu muc trong word 2016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4" y="1101214"/>
            <a:ext cx="8760542" cy="5756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19" y="1189704"/>
            <a:ext cx="2910349" cy="5606614"/>
          </a:xfrm>
        </p:spPr>
        <p:txBody>
          <a:bodyPr>
            <a:norm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Paragraph, tab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Indents and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level,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uong dan tao cay thu muc trong word 2016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27" y="1101213"/>
            <a:ext cx="8003458" cy="5695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76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93" y="1288026"/>
            <a:ext cx="3871452" cy="5569975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New Style from Formatting,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Tabs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Language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Numbering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to the Styles gallery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update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uong dan tao cay thu muc trong word 2016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43" y="1101214"/>
            <a:ext cx="7687339" cy="57567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92" y="1377847"/>
            <a:ext cx="3212692" cy="5396579"/>
          </a:xfrm>
        </p:spPr>
        <p:txBody>
          <a:bodyPr>
            <a:norm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 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 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1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2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Level 3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ay thu muc trong word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16" y="1036321"/>
            <a:ext cx="8086692" cy="58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44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39BC35-C7CB-E149-84C1-7FA94FF3C1D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7681" y="1569601"/>
            <a:ext cx="11125200" cy="5316279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MẪU KHCSGD ỨNG DỤNG CÂY THƯ MỤC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53781"/>
              </p:ext>
            </p:extLst>
          </p:nvPr>
        </p:nvGraphicFramePr>
        <p:xfrm>
          <a:off x="2235559" y="2004660"/>
          <a:ext cx="2331001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559" y="2004660"/>
                        <a:ext cx="2331001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14427"/>
              </p:ext>
            </p:extLst>
          </p:nvPr>
        </p:nvGraphicFramePr>
        <p:xfrm>
          <a:off x="7228838" y="2004660"/>
          <a:ext cx="2280921" cy="201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8838" y="2004660"/>
                        <a:ext cx="2280921" cy="201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174240" y="3760940"/>
            <a:ext cx="2570480" cy="599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KHCSGD - MG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8838" y="3797972"/>
            <a:ext cx="2570480" cy="599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KHCSGD - 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1251720" y="1774723"/>
            <a:ext cx="10177920" cy="359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6000" b="1" spc="-1" dirty="0" smtClean="0">
                <a:solidFill>
                  <a:srgbClr val="FF0000"/>
                </a:solidFill>
                <a:latin typeface="Times New Roman"/>
              </a:rPr>
              <a:t>XIN </a:t>
            </a:r>
            <a:r>
              <a:rPr lang="en-US" sz="6000" b="1" strike="noStrike" spc="-1" dirty="0" smtClean="0">
                <a:solidFill>
                  <a:srgbClr val="FF0000"/>
                </a:solidFill>
                <a:latin typeface="Times New Roman"/>
              </a:rPr>
              <a:t>CHÂN </a:t>
            </a:r>
            <a:r>
              <a:rPr lang="en-US" sz="6000" b="1" strike="noStrike" spc="-1" dirty="0">
                <a:solidFill>
                  <a:srgbClr val="FF0000"/>
                </a:solidFill>
                <a:latin typeface="Times New Roman"/>
              </a:rPr>
              <a:t>THÀNH </a:t>
            </a:r>
            <a:endParaRPr lang="en-US" sz="6000" b="1" strike="noStrike" spc="-1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1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6000" b="1" strike="noStrike" spc="-1" dirty="0" smtClean="0">
                <a:solidFill>
                  <a:srgbClr val="FF0000"/>
                </a:solidFill>
                <a:latin typeface="Times New Roman"/>
              </a:rPr>
              <a:t>CẢM </a:t>
            </a:r>
            <a:r>
              <a:rPr lang="en-US" sz="6000" b="1" strike="noStrike" spc="-1" dirty="0">
                <a:solidFill>
                  <a:srgbClr val="FF0000"/>
                </a:solidFill>
                <a:latin typeface="Times New Roman"/>
              </a:rPr>
              <a:t>ƠN </a:t>
            </a:r>
            <a:r>
              <a:rPr lang="en-US" sz="6000" b="1" strike="noStrike" spc="-1" dirty="0" smtClean="0">
                <a:solidFill>
                  <a:srgbClr val="FF0000"/>
                </a:solidFill>
                <a:latin typeface="Times New Roman"/>
              </a:rPr>
              <a:t>!</a:t>
            </a:r>
            <a:endParaRPr lang="en-US" sz="6000" b="0" strike="noStrike" spc="-1" dirty="0">
              <a:solidFill>
                <a:srgbClr val="595959"/>
              </a:solidFill>
              <a:latin typeface="Gill Sans MT"/>
            </a:endParaRPr>
          </a:p>
          <a:p>
            <a:pPr algn="ctr">
              <a:lnSpc>
                <a:spcPct val="110000"/>
              </a:lnSpc>
              <a:spcBef>
                <a:spcPts val="700"/>
              </a:spcBef>
              <a:tabLst>
                <a:tab pos="0" algn="l"/>
              </a:tabLst>
            </a:pPr>
            <a:endParaRPr lang="en-US" sz="6000" b="0" strike="noStrike" spc="-1" dirty="0">
              <a:solidFill>
                <a:srgbClr val="595959"/>
              </a:solidFill>
              <a:latin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A37AE-9083-D34D-9040-4D4F14D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6226" cy="1066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95A9559-EA1F-A248-831A-695091449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840353"/>
              </p:ext>
            </p:extLst>
          </p:nvPr>
        </p:nvGraphicFramePr>
        <p:xfrm>
          <a:off x="261256" y="1391478"/>
          <a:ext cx="11625943" cy="522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84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09133B-C0EA-4C44-8173-F380170DBC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9760" y="1303021"/>
            <a:ext cx="10982960" cy="401066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00F33-5C33-1043-8B06-DFEA6AED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30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040" y="1473200"/>
            <a:ext cx="45110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ây thư mục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ra có 1 thư mục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thành lập nhiều các thư mục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trong mỗi thư mục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lại có thể thành lập một số thư mục con nhỏ hơn. Điều này giống như 1 cái cây cho nên người ta dùng hình ảnh cây thư mục để chỉ việc quản lý các thư mục trong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7" t="24148" r="16251" b="19124"/>
          <a:stretch/>
        </p:blipFill>
        <p:spPr bwMode="auto">
          <a:xfrm>
            <a:off x="4958080" y="1303020"/>
            <a:ext cx="6918960" cy="555497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31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09133B-C0EA-4C44-8173-F380170DBC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1760220"/>
            <a:ext cx="11910060" cy="5554979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r="8311" b="10201"/>
          <a:stretch/>
        </p:blipFill>
        <p:spPr bwMode="auto">
          <a:xfrm>
            <a:off x="1" y="1188720"/>
            <a:ext cx="12191999" cy="5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9934" y="2811146"/>
            <a:ext cx="4848226" cy="1138236"/>
            <a:chOff x="0" y="0"/>
            <a:chExt cx="2412541" cy="5443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24124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0" y="525294"/>
              <a:ext cx="2411730" cy="190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5443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2460" y="0"/>
              <a:ext cx="81" cy="5252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/>
          <p:cNvSpPr/>
          <p:nvPr/>
        </p:nvSpPr>
        <p:spPr>
          <a:xfrm>
            <a:off x="9447212" y="3158490"/>
            <a:ext cx="804228" cy="412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08649" y="3983356"/>
            <a:ext cx="2722289" cy="1308734"/>
            <a:chOff x="0" y="0"/>
            <a:chExt cx="2412541" cy="54434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241246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0" y="525294"/>
              <a:ext cx="2411730" cy="1905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0"/>
              <a:ext cx="0" cy="5443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12460" y="0"/>
              <a:ext cx="81" cy="5252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5"/>
          <p:cNvSpPr/>
          <p:nvPr/>
        </p:nvSpPr>
        <p:spPr>
          <a:xfrm>
            <a:off x="8651738" y="4600974"/>
            <a:ext cx="868182" cy="284567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85518" y="4389119"/>
            <a:ext cx="1632722" cy="101587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56045" y="5907246"/>
            <a:ext cx="3063875" cy="1038067"/>
            <a:chOff x="0" y="0"/>
            <a:chExt cx="2412541" cy="5443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24124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0" y="525294"/>
              <a:ext cx="2411730" cy="19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0"/>
              <a:ext cx="0" cy="544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12460" y="0"/>
              <a:ext cx="81" cy="5252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Arrow 22"/>
          <p:cNvSpPr/>
          <p:nvPr/>
        </p:nvSpPr>
        <p:spPr>
          <a:xfrm>
            <a:off x="9684385" y="6347534"/>
            <a:ext cx="441167" cy="2871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082371" y="6273162"/>
            <a:ext cx="1327308" cy="55455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0251440" y="3058160"/>
            <a:ext cx="1483359" cy="87375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49593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DA00F33-5C33-1043-8B06-DFEA6AED37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ADAF1A9-6366-2D46-876D-D31DB8AC16C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79715" y="1606063"/>
            <a:ext cx="10733314" cy="499068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9FD42-92CA-9941-97EC-81F24E16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33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26E99B5-EF8A-E847-95A8-515E2CC64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508225"/>
              </p:ext>
            </p:extLst>
          </p:nvPr>
        </p:nvGraphicFramePr>
        <p:xfrm>
          <a:off x="0" y="845821"/>
          <a:ext cx="12192000" cy="626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E63D1-A74F-D84C-88ED-0CCA33C666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80" t="3774" r="2705" b="7170"/>
          <a:stretch/>
        </p:blipFill>
        <p:spPr>
          <a:xfrm>
            <a:off x="235809" y="1606063"/>
            <a:ext cx="1158152" cy="89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97AEC9-1C3E-3348-B3C5-31AB9C0009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/>
          </a:blip>
          <a:srcRect l="2768" t="66416" r="67232"/>
          <a:stretch/>
        </p:blipFill>
        <p:spPr>
          <a:xfrm>
            <a:off x="348082" y="5397269"/>
            <a:ext cx="1127282" cy="94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9125-FDCD-E64E-AE29-2676057C33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71824" t="10566" r="9309" b="61984"/>
          <a:stretch/>
        </p:blipFill>
        <p:spPr>
          <a:xfrm>
            <a:off x="843730" y="3442124"/>
            <a:ext cx="1014399" cy="11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ADAF1A9-6366-2D46-876D-D31DB8AC16C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79715" y="1606062"/>
            <a:ext cx="10733314" cy="5343377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9FD42-92CA-9941-97EC-81F24E16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33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THAM KHẢO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81177"/>
              </p:ext>
            </p:extLst>
          </p:nvPr>
        </p:nvGraphicFramePr>
        <p:xfrm>
          <a:off x="7218983" y="1939167"/>
          <a:ext cx="3120934" cy="275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8983" y="1939167"/>
                        <a:ext cx="3120934" cy="275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218983" y="4185121"/>
            <a:ext cx="2925354" cy="982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KHCSGD – 5T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36165"/>
              </p:ext>
            </p:extLst>
          </p:nvPr>
        </p:nvGraphicFramePr>
        <p:xfrm>
          <a:off x="2007740" y="1978015"/>
          <a:ext cx="2962849" cy="261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740" y="1978015"/>
                        <a:ext cx="2962849" cy="261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048500" y="4047154"/>
            <a:ext cx="2922089" cy="1019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 THỰC HIỆN CHUYÊN 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191CE0-081A-5C48-85EA-8ECF731591C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22787" y="1101213"/>
            <a:ext cx="11474245" cy="5756787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12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uong dan tao cay thu muc trong word 2016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58631"/>
          <a:stretch/>
        </p:blipFill>
        <p:spPr bwMode="auto">
          <a:xfrm>
            <a:off x="422787" y="2477729"/>
            <a:ext cx="11366090" cy="4050889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11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29" y="1032382"/>
            <a:ext cx="11513574" cy="83528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Style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  <p:pic>
        <p:nvPicPr>
          <p:cNvPr id="4" name="Content Placeholder 3" descr="huong dan tao cay thu muc trong word 2016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23298"/>
          <a:stretch/>
        </p:blipFill>
        <p:spPr bwMode="auto">
          <a:xfrm>
            <a:off x="344129" y="1818504"/>
            <a:ext cx="11513574" cy="503949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cay thu muc trong word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" y="2281084"/>
            <a:ext cx="11493909" cy="457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uong dan tao cay thu muc trong word 2016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9" t="38644" r="18152" b="55781"/>
          <a:stretch/>
        </p:blipFill>
        <p:spPr bwMode="auto">
          <a:xfrm>
            <a:off x="3159494" y="2708703"/>
            <a:ext cx="456388" cy="552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0" y="1258530"/>
            <a:ext cx="11395586" cy="94446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huong dan tao cay thu muc trong word 2016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70569" r="64141" b="23574"/>
          <a:stretch/>
        </p:blipFill>
        <p:spPr bwMode="auto">
          <a:xfrm>
            <a:off x="7076381" y="4460359"/>
            <a:ext cx="515266" cy="606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78C401D-B0FF-1A4C-AC84-20390239BE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CÂY THƯ MỤC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9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{E38B87C3-6A75-5B40-B5AB-B6CC229BC0A3}tf16401378</Template>
  <TotalTime>8483</TotalTime>
  <Words>187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Wisp</vt:lpstr>
      <vt:lpstr>1_Office Theme</vt:lpstr>
      <vt:lpstr>Document</vt:lpstr>
      <vt:lpstr>PowerPoint Presentation</vt:lpstr>
      <vt:lpstr>NỘI DUNG CHÍNH</vt:lpstr>
      <vt:lpstr> GIỚI THIỆU</vt:lpstr>
      <vt:lpstr>PowerPoint Presentation</vt:lpstr>
      <vt:lpstr>MỤC ĐÍCH</vt:lpstr>
      <vt:lpstr>KẾ HOẠCH THAM KHẢO</vt:lpstr>
      <vt:lpstr>CÁC BƯỚC TẠO CÂY THƯ MỤC</vt:lpstr>
      <vt:lpstr> Bước 2: Chọn Create a Style.</vt:lpstr>
      <vt:lpstr> Bước 3: Đặt tên cho style mới, như ở đây mình chọn là Mục lớn, xong rồi nhấn vào Modify.</vt:lpstr>
      <vt:lpstr>Bước 4: Tại cửa sổ mới Create New Style from Formatting, nhấn vào   Format, chọnParagraph. </vt:lpstr>
      <vt:lpstr>Bước 5: Trong cửa sổ Paragraph, tab Indents and Spacing, mục  General, tại Outline level,  chọn Level 1, nhấn OK. </vt:lpstr>
      <vt:lpstr>Bước 6: Sau khi trở lại cửa sổ Create New Style from Formatting, thực hiện chỉnh sửa hình thức cho văn bản:  - Chọn Format, chọn các thuộc tính như Font điều chỉnh phông chữ - Tabs để căn dòng - Border chỉnh viền  - Language, Frame tạo khung - Numbering để đánh số trang,…  Chỉnh sửa xong, Tích vào 2 mục Add to the Styles gallery và Automatically update, nhấn OK.</vt:lpstr>
      <vt:lpstr>Bước 7: Thực hiện lại các bước trên để tạo các style khác, chỉ khác ở bước 5 thay vì chọn Level 1 (mục lớn) thì chọn tiếp Level 2 (mục vừa), Level 3 (mục nhỏ),... tùy vào số style.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Trang</dc:creator>
  <cp:lastModifiedBy>Admin</cp:lastModifiedBy>
  <cp:revision>162</cp:revision>
  <dcterms:created xsi:type="dcterms:W3CDTF">2021-07-18T04:25:33Z</dcterms:created>
  <dcterms:modified xsi:type="dcterms:W3CDTF">2022-08-17T08:13:11Z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41</vt:i4>
  </property>
</Properties>
</file>