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91" r:id="rId4"/>
    <p:sldId id="258" r:id="rId5"/>
    <p:sldId id="289" r:id="rId6"/>
    <p:sldId id="292" r:id="rId7"/>
    <p:sldId id="293" r:id="rId8"/>
    <p:sldId id="287" r:id="rId9"/>
    <p:sldId id="261" r:id="rId10"/>
    <p:sldId id="262" r:id="rId11"/>
    <p:sldId id="26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66" r:id="rId23"/>
    <p:sldId id="305" r:id="rId24"/>
    <p:sldId id="308" r:id="rId25"/>
    <p:sldId id="311" r:id="rId26"/>
    <p:sldId id="316" r:id="rId27"/>
    <p:sldId id="317" r:id="rId28"/>
    <p:sldId id="318" r:id="rId29"/>
    <p:sldId id="319" r:id="rId30"/>
    <p:sldId id="320" r:id="rId31"/>
    <p:sldId id="321" r:id="rId32"/>
    <p:sldId id="307" r:id="rId33"/>
    <p:sldId id="309" r:id="rId34"/>
    <p:sldId id="310" r:id="rId35"/>
    <p:sldId id="312" r:id="rId36"/>
    <p:sldId id="313" r:id="rId37"/>
    <p:sldId id="314" r:id="rId38"/>
    <p:sldId id="315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FF"/>
    <a:srgbClr val="FFCCCC"/>
    <a:srgbClr val="FFFFCC"/>
    <a:srgbClr val="F4D6FE"/>
    <a:srgbClr val="FEF0F6"/>
    <a:srgbClr val="99FF99"/>
    <a:srgbClr val="FDCFE3"/>
    <a:srgbClr val="E6F5E3"/>
    <a:srgbClr val="CAD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94" autoAdjust="0"/>
  </p:normalViewPr>
  <p:slideViewPr>
    <p:cSldViewPr>
      <p:cViewPr varScale="1">
        <p:scale>
          <a:sx n="87" d="100"/>
          <a:sy n="87" d="100"/>
        </p:scale>
        <p:origin x="-87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16"/>
    </p:cViewPr>
  </p:sorterViewPr>
  <p:notesViewPr>
    <p:cSldViewPr>
      <p:cViewPr varScale="1">
        <p:scale>
          <a:sx n="53" d="100"/>
          <a:sy n="53" d="100"/>
        </p:scale>
        <p:origin x="-2648" y="-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827E6-BE59-46CD-9934-EA959FB149D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6614854A-C19C-4B90-B9F8-BF4CBB8AA2A4}">
      <dgm:prSet phldrT="[Text]"/>
      <dgm:spPr>
        <a:xfrm>
          <a:off x="1861345" y="26122"/>
          <a:ext cx="703830" cy="703830"/>
        </a:xfrm>
        <a:solidFill>
          <a:srgbClr val="8064A2">
            <a:lumMod val="75000"/>
          </a:srgbClr>
        </a:solidFill>
        <a:ln>
          <a:noFill/>
        </a:ln>
        <a:effectLst/>
      </dgm:spPr>
      <dgm:t>
        <a:bodyPr/>
        <a:lstStyle/>
        <a:p>
          <a:r>
            <a:rPr lang="en-US" altLang="en-US" b="1" dirty="0">
              <a:solidFill>
                <a:schemeClr val="bg1"/>
              </a:solidFill>
            </a:rPr>
            <a:t>2.Explore </a:t>
          </a:r>
        </a:p>
        <a:p>
          <a:r>
            <a:rPr lang="en-US" altLang="en-US" b="1" dirty="0">
              <a:solidFill>
                <a:schemeClr val="bg1"/>
              </a:solidFill>
            </a:rPr>
            <a:t>(</a:t>
          </a:r>
          <a:r>
            <a:rPr lang="en-US" altLang="en-US" b="1" dirty="0" err="1">
              <a:solidFill>
                <a:schemeClr val="bg1"/>
              </a:solidFill>
            </a:rPr>
            <a:t>Khám</a:t>
          </a:r>
          <a:r>
            <a:rPr lang="en-US" altLang="en-US" b="1" dirty="0">
              <a:solidFill>
                <a:schemeClr val="bg1"/>
              </a:solidFill>
            </a:rPr>
            <a:t> </a:t>
          </a:r>
          <a:r>
            <a:rPr lang="en-US" altLang="en-US" b="1" dirty="0" err="1">
              <a:solidFill>
                <a:schemeClr val="bg1"/>
              </a:solidFill>
            </a:rPr>
            <a:t>phá</a:t>
          </a:r>
          <a:r>
            <a:rPr lang="en-US" altLang="en-US" b="1" dirty="0">
              <a:solidFill>
                <a:schemeClr val="bg1"/>
              </a:solidFill>
            </a:rPr>
            <a:t>)</a:t>
          </a:r>
          <a:endParaRPr lang="vi-VN" dirty="0">
            <a:solidFill>
              <a:schemeClr val="bg1"/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FA909C9C-FBDF-425F-8815-DC1F7BE1286E}" type="parTrans" cxnId="{1CCFA163-F924-4F52-9B12-4F821F5D2CA3}">
      <dgm:prSet/>
      <dgm:spPr/>
      <dgm:t>
        <a:bodyPr/>
        <a:lstStyle/>
        <a:p>
          <a:endParaRPr lang="vi-VN"/>
        </a:p>
      </dgm:t>
    </dgm:pt>
    <dgm:pt modelId="{43D1381D-3E14-4A82-86B5-746CEF5D7121}" type="sibTrans" cxnId="{1CCFA163-F924-4F52-9B12-4F821F5D2CA3}">
      <dgm:prSet/>
      <dgm:spPr>
        <a:xfrm>
          <a:off x="206293" y="5834"/>
          <a:ext cx="2638091" cy="263809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vi-VN"/>
        </a:p>
      </dgm:t>
    </dgm:pt>
    <dgm:pt modelId="{CEAE057A-C390-4274-84A5-BEA60A32A5D4}">
      <dgm:prSet phldrT="[Text]"/>
      <dgm:spPr>
        <a:xfrm>
          <a:off x="2286503" y="1334626"/>
          <a:ext cx="703830" cy="703830"/>
        </a:xfrm>
        <a:solidFill>
          <a:srgbClr val="FF0000"/>
        </a:solidFill>
        <a:ln>
          <a:noFill/>
        </a:ln>
        <a:effectLst/>
      </dgm:spPr>
      <dgm:t>
        <a:bodyPr/>
        <a:lstStyle/>
        <a:p>
          <a:r>
            <a:rPr lang="en-US" altLang="en-US" b="1" dirty="0">
              <a:solidFill>
                <a:srgbClr val="000000"/>
              </a:solidFill>
            </a:rPr>
            <a:t>3.Explain </a:t>
          </a:r>
        </a:p>
        <a:p>
          <a:r>
            <a:rPr lang="en-US" altLang="en-US" b="1" dirty="0">
              <a:solidFill>
                <a:srgbClr val="000000"/>
              </a:solidFill>
            </a:rPr>
            <a:t>(</a:t>
          </a:r>
          <a:r>
            <a:rPr lang="en-US" altLang="en-US" b="1" dirty="0" err="1">
              <a:solidFill>
                <a:srgbClr val="000000"/>
              </a:solidFill>
            </a:rPr>
            <a:t>Giải</a:t>
          </a:r>
          <a:r>
            <a:rPr lang="en-US" altLang="en-US" b="1" dirty="0">
              <a:solidFill>
                <a:srgbClr val="000000"/>
              </a:solidFill>
            </a:rPr>
            <a:t> </a:t>
          </a:r>
          <a:r>
            <a:rPr lang="en-US" altLang="en-US" b="1" dirty="0" err="1">
              <a:solidFill>
                <a:srgbClr val="000000"/>
              </a:solidFill>
            </a:rPr>
            <a:t>thích</a:t>
          </a:r>
          <a:endParaRPr lang="vi-VN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A63692F6-4B4A-4682-8C9B-54C10A3B557F}" type="parTrans" cxnId="{2DD5F59B-8CFB-4772-A443-6BA7F5984DEE}">
      <dgm:prSet/>
      <dgm:spPr/>
      <dgm:t>
        <a:bodyPr/>
        <a:lstStyle/>
        <a:p>
          <a:endParaRPr lang="vi-VN"/>
        </a:p>
      </dgm:t>
    </dgm:pt>
    <dgm:pt modelId="{8A15943D-2139-4B93-BD23-69E413741B30}" type="sibTrans" cxnId="{2DD5F59B-8CFB-4772-A443-6BA7F5984DEE}">
      <dgm:prSet/>
      <dgm:spPr>
        <a:xfrm>
          <a:off x="206293" y="5834"/>
          <a:ext cx="2638091" cy="263809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vi-VN"/>
        </a:p>
      </dgm:t>
    </dgm:pt>
    <dgm:pt modelId="{6FBDE289-8008-481C-BB74-06BE04AEB6D4}">
      <dgm:prSet phldrT="[Text]"/>
      <dgm:spPr>
        <a:xfrm>
          <a:off x="1173424" y="2143326"/>
          <a:ext cx="703830" cy="703830"/>
        </a:xfrm>
        <a:solidFill>
          <a:srgbClr val="9BBB59">
            <a:lumMod val="75000"/>
          </a:srgbClr>
        </a:solidFill>
        <a:ln>
          <a:noFill/>
        </a:ln>
        <a:effectLst/>
      </dgm:spPr>
      <dgm:t>
        <a:bodyPr/>
        <a:lstStyle/>
        <a:p>
          <a:r>
            <a:rPr lang="en-US" altLang="en-US" b="1" dirty="0">
              <a:solidFill>
                <a:schemeClr val="tx1"/>
              </a:solidFill>
            </a:rPr>
            <a:t>4.Extend </a:t>
          </a:r>
        </a:p>
        <a:p>
          <a:r>
            <a:rPr lang="en-US" altLang="en-US" b="1" dirty="0">
              <a:solidFill>
                <a:schemeClr val="tx1"/>
              </a:solidFill>
            </a:rPr>
            <a:t>(</a:t>
          </a:r>
          <a:r>
            <a:rPr lang="en-US" altLang="en-US" b="1" dirty="0" err="1">
              <a:solidFill>
                <a:schemeClr val="tx1"/>
              </a:solidFill>
            </a:rPr>
            <a:t>Mở</a:t>
          </a:r>
          <a:r>
            <a:rPr lang="en-US" altLang="en-US" b="1" dirty="0">
              <a:solidFill>
                <a:schemeClr val="tx1"/>
              </a:solidFill>
            </a:rPr>
            <a:t> </a:t>
          </a:r>
          <a:r>
            <a:rPr lang="en-US" altLang="en-US" b="1" dirty="0" err="1">
              <a:solidFill>
                <a:schemeClr val="tx1"/>
              </a:solidFill>
            </a:rPr>
            <a:t>rộng</a:t>
          </a:r>
          <a:endParaRPr lang="vi-VN" dirty="0">
            <a:solidFill>
              <a:schemeClr val="tx1"/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85EFE6DF-CAC0-4960-9F96-0AFA787F0771}" type="parTrans" cxnId="{006203E0-A433-4C25-A37C-4285E527A180}">
      <dgm:prSet/>
      <dgm:spPr/>
      <dgm:t>
        <a:bodyPr/>
        <a:lstStyle/>
        <a:p>
          <a:endParaRPr lang="vi-VN"/>
        </a:p>
      </dgm:t>
    </dgm:pt>
    <dgm:pt modelId="{8DC61900-CBAA-4EBF-B13A-4F11D1E6CE69}" type="sibTrans" cxnId="{006203E0-A433-4C25-A37C-4285E527A180}">
      <dgm:prSet/>
      <dgm:spPr>
        <a:xfrm>
          <a:off x="206293" y="5834"/>
          <a:ext cx="2638091" cy="263809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vi-VN"/>
        </a:p>
      </dgm:t>
    </dgm:pt>
    <dgm:pt modelId="{455A4928-B35E-438D-906B-154DBC69AF16}">
      <dgm:prSet phldrT="[Text]"/>
      <dgm:spPr>
        <a:xfrm>
          <a:off x="409459" y="595"/>
          <a:ext cx="807061" cy="765233"/>
        </a:xfrm>
        <a:solidFill>
          <a:srgbClr val="4BACC6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r>
            <a:rPr lang="en-US" altLang="en-US" b="1" dirty="0">
              <a:solidFill>
                <a:srgbClr val="000000"/>
              </a:solidFill>
            </a:rPr>
            <a:t>1.Engage </a:t>
          </a:r>
        </a:p>
        <a:p>
          <a:r>
            <a:rPr lang="en-US" altLang="en-US" b="1" dirty="0">
              <a:solidFill>
                <a:srgbClr val="000000"/>
              </a:solidFill>
            </a:rPr>
            <a:t>(Thu </a:t>
          </a:r>
          <a:r>
            <a:rPr lang="en-US" altLang="en-US" b="1" dirty="0" err="1">
              <a:solidFill>
                <a:srgbClr val="000000"/>
              </a:solidFill>
            </a:rPr>
            <a:t>hút</a:t>
          </a:r>
          <a:r>
            <a:rPr lang="en-US" altLang="en-US" b="1" dirty="0">
              <a:solidFill>
                <a:srgbClr val="000000"/>
              </a:solidFill>
            </a:rPr>
            <a:t>)</a:t>
          </a:r>
          <a:endParaRPr lang="vi-VN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C0EC8494-5F38-401D-8912-8FBB774EEB13}" type="parTrans" cxnId="{9B10E463-CAD7-4753-99F6-DA76373C5EF1}">
      <dgm:prSet/>
      <dgm:spPr/>
      <dgm:t>
        <a:bodyPr/>
        <a:lstStyle/>
        <a:p>
          <a:endParaRPr lang="vi-VN"/>
        </a:p>
      </dgm:t>
    </dgm:pt>
    <dgm:pt modelId="{2AB0EEA6-70A8-4BB0-97E8-B45569F7590F}" type="sibTrans" cxnId="{9B10E463-CAD7-4753-99F6-DA76373C5EF1}">
      <dgm:prSet/>
      <dgm:spPr>
        <a:xfrm>
          <a:off x="187514" y="34"/>
          <a:ext cx="2638091" cy="263809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vi-VN"/>
        </a:p>
      </dgm:t>
    </dgm:pt>
    <dgm:pt modelId="{0306FCAD-0114-414E-899A-C042C8C92A68}">
      <dgm:prSet phldrT="[Text]"/>
      <dgm:spPr>
        <a:xfrm>
          <a:off x="60344" y="1334626"/>
          <a:ext cx="703830" cy="703830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r>
            <a:rPr lang="en-US" altLang="en-US" b="1" dirty="0">
              <a:solidFill>
                <a:srgbClr val="000000"/>
              </a:solidFill>
            </a:rPr>
            <a:t>5.Evaluate </a:t>
          </a:r>
        </a:p>
        <a:p>
          <a:r>
            <a:rPr lang="en-US" altLang="en-US" b="1" dirty="0">
              <a:solidFill>
                <a:srgbClr val="000000"/>
              </a:solidFill>
            </a:rPr>
            <a:t>(</a:t>
          </a:r>
          <a:r>
            <a:rPr lang="en-US" altLang="en-US" b="1" dirty="0" err="1">
              <a:solidFill>
                <a:srgbClr val="000000"/>
              </a:solidFill>
            </a:rPr>
            <a:t>Đánh</a:t>
          </a:r>
          <a:r>
            <a:rPr lang="en-US" altLang="en-US" b="1" dirty="0">
              <a:solidFill>
                <a:srgbClr val="000000"/>
              </a:solidFill>
            </a:rPr>
            <a:t> </a:t>
          </a:r>
          <a:r>
            <a:rPr lang="en-US" altLang="en-US" b="1" dirty="0" err="1">
              <a:solidFill>
                <a:srgbClr val="000000"/>
              </a:solidFill>
            </a:rPr>
            <a:t>giá</a:t>
          </a:r>
          <a:r>
            <a:rPr lang="en-US" altLang="en-US" b="1" dirty="0">
              <a:solidFill>
                <a:srgbClr val="000000"/>
              </a:solidFill>
            </a:rPr>
            <a:t>)</a:t>
          </a:r>
          <a:endParaRPr lang="vi-VN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E1574309-FA91-4B73-A34B-F80871B46273}" type="parTrans" cxnId="{28F9C10D-2BCB-4AFC-8823-E08888C63F61}">
      <dgm:prSet/>
      <dgm:spPr/>
      <dgm:t>
        <a:bodyPr/>
        <a:lstStyle/>
        <a:p>
          <a:endParaRPr lang="vi-VN"/>
        </a:p>
      </dgm:t>
    </dgm:pt>
    <dgm:pt modelId="{3A7884D1-9A10-4E4D-A599-694990596A26}" type="sibTrans" cxnId="{28F9C10D-2BCB-4AFC-8823-E08888C63F61}">
      <dgm:prSet/>
      <dgm:spPr>
        <a:xfrm>
          <a:off x="205915" y="-15731"/>
          <a:ext cx="2638091" cy="263809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vi-VN"/>
        </a:p>
      </dgm:t>
    </dgm:pt>
    <dgm:pt modelId="{DF233C84-73EE-4EB3-8BFD-F5C91C719B09}" type="pres">
      <dgm:prSet presAssocID="{317827E6-BE59-46CD-9934-EA959FB149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7A93B7-E671-40CD-B96B-9F9CB4DE6433}" type="pres">
      <dgm:prSet presAssocID="{6614854A-C19C-4B90-B9F8-BF4CBB8AA2A4}" presName="dummy" presStyleCnt="0"/>
      <dgm:spPr/>
    </dgm:pt>
    <dgm:pt modelId="{B9555CCB-A86D-4F39-BE27-29B0C22DCAAA}" type="pres">
      <dgm:prSet presAssocID="{6614854A-C19C-4B90-B9F8-BF4CBB8AA2A4}" presName="node" presStyleLbl="revTx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9640235-8160-4C08-8D64-C5DF588D2EEE}" type="pres">
      <dgm:prSet presAssocID="{43D1381D-3E14-4A82-86B5-746CEF5D7121}" presName="sibTrans" presStyleLbl="node1" presStyleIdx="0" presStyleCnt="5"/>
      <dgm:spPr>
        <a:prstGeom prst="circularArrow">
          <a:avLst>
            <a:gd name="adj1" fmla="val 5203"/>
            <a:gd name="adj2" fmla="val 336085"/>
            <a:gd name="adj3" fmla="val 21292543"/>
            <a:gd name="adj4" fmla="val 19766851"/>
            <a:gd name="adj5" fmla="val 6070"/>
          </a:avLst>
        </a:prstGeom>
      </dgm:spPr>
      <dgm:t>
        <a:bodyPr/>
        <a:lstStyle/>
        <a:p>
          <a:endParaRPr lang="en-US"/>
        </a:p>
      </dgm:t>
    </dgm:pt>
    <dgm:pt modelId="{624A4132-ACBB-474A-B907-E933E7E560B4}" type="pres">
      <dgm:prSet presAssocID="{CEAE057A-C390-4274-84A5-BEA60A32A5D4}" presName="dummy" presStyleCnt="0"/>
      <dgm:spPr/>
    </dgm:pt>
    <dgm:pt modelId="{E5852854-DA83-468C-9B2C-C8980F7C9607}" type="pres">
      <dgm:prSet presAssocID="{CEAE057A-C390-4274-84A5-BEA60A32A5D4}" presName="node" presStyleLbl="revTx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0BC8C7D-9CF8-42F5-AE3E-86F88508855B}" type="pres">
      <dgm:prSet presAssocID="{8A15943D-2139-4B93-BD23-69E413741B30}" presName="sibTrans" presStyleLbl="node1" presStyleIdx="1" presStyleCnt="5"/>
      <dgm:spPr>
        <a:prstGeom prst="circularArrow">
          <a:avLst>
            <a:gd name="adj1" fmla="val 5203"/>
            <a:gd name="adj2" fmla="val 336085"/>
            <a:gd name="adj3" fmla="val 4013974"/>
            <a:gd name="adj4" fmla="val 2254098"/>
            <a:gd name="adj5" fmla="val 6070"/>
          </a:avLst>
        </a:prstGeom>
      </dgm:spPr>
      <dgm:t>
        <a:bodyPr/>
        <a:lstStyle/>
        <a:p>
          <a:endParaRPr lang="en-US"/>
        </a:p>
      </dgm:t>
    </dgm:pt>
    <dgm:pt modelId="{05099643-623F-4169-8DBB-AF68DE75D5FA}" type="pres">
      <dgm:prSet presAssocID="{6FBDE289-8008-481C-BB74-06BE04AEB6D4}" presName="dummy" presStyleCnt="0"/>
      <dgm:spPr/>
    </dgm:pt>
    <dgm:pt modelId="{6343C59D-96FE-4D7E-8220-D105D06A109F}" type="pres">
      <dgm:prSet presAssocID="{6FBDE289-8008-481C-BB74-06BE04AEB6D4}" presName="node" presStyleLbl="revTx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994E5BB-C316-4C56-910C-D9B9B4258966}" type="pres">
      <dgm:prSet presAssocID="{8DC61900-CBAA-4EBF-B13A-4F11D1E6CE69}" presName="sibTrans" presStyleLbl="node1" presStyleIdx="2" presStyleCnt="5"/>
      <dgm:spPr>
        <a:prstGeom prst="circularArrow">
          <a:avLst>
            <a:gd name="adj1" fmla="val 5203"/>
            <a:gd name="adj2" fmla="val 336085"/>
            <a:gd name="adj3" fmla="val 8209818"/>
            <a:gd name="adj4" fmla="val 6449942"/>
            <a:gd name="adj5" fmla="val 6070"/>
          </a:avLst>
        </a:prstGeom>
      </dgm:spPr>
      <dgm:t>
        <a:bodyPr/>
        <a:lstStyle/>
        <a:p>
          <a:endParaRPr lang="en-US"/>
        </a:p>
      </dgm:t>
    </dgm:pt>
    <dgm:pt modelId="{A9B41530-E39F-4BCA-A6EF-9F6CC906F6EC}" type="pres">
      <dgm:prSet presAssocID="{0306FCAD-0114-414E-899A-C042C8C92A68}" presName="dummy" presStyleCnt="0"/>
      <dgm:spPr/>
    </dgm:pt>
    <dgm:pt modelId="{C878779F-4126-46BB-83A8-6AC9DCFDE732}" type="pres">
      <dgm:prSet presAssocID="{0306FCAD-0114-414E-899A-C042C8C92A68}" presName="node" presStyleLbl="revTx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882E9E7-3B6A-419F-BF56-80DFD68E978A}" type="pres">
      <dgm:prSet presAssocID="{3A7884D1-9A10-4E4D-A599-694990596A26}" presName="sibTrans" presStyleLbl="node1" presStyleIdx="3" presStyleCnt="5"/>
      <dgm:spPr>
        <a:prstGeom prst="circularArrow">
          <a:avLst>
            <a:gd name="adj1" fmla="val 5203"/>
            <a:gd name="adj2" fmla="val 336085"/>
            <a:gd name="adj3" fmla="val 12104229"/>
            <a:gd name="adj4" fmla="val 10708015"/>
            <a:gd name="adj5" fmla="val 6070"/>
          </a:avLst>
        </a:prstGeom>
      </dgm:spPr>
      <dgm:t>
        <a:bodyPr/>
        <a:lstStyle/>
        <a:p>
          <a:endParaRPr lang="en-US"/>
        </a:p>
      </dgm:t>
    </dgm:pt>
    <dgm:pt modelId="{93FC6E46-DE4B-4874-8C07-C3140708BFE4}" type="pres">
      <dgm:prSet presAssocID="{455A4928-B35E-438D-906B-154DBC69AF16}" presName="dummy" presStyleCnt="0"/>
      <dgm:spPr/>
    </dgm:pt>
    <dgm:pt modelId="{517AC19E-8E12-4AAB-94E9-1F8DA054E9B2}" type="pres">
      <dgm:prSet presAssocID="{455A4928-B35E-438D-906B-154DBC69AF16}" presName="node" presStyleLbl="revTx" presStyleIdx="4" presStyleCnt="5" custScaleX="114667" custScaleY="108724" custRadScaleRad="100888" custRadScaleInc="-461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62394B-7031-4BFA-B926-7253162747A4}" type="pres">
      <dgm:prSet presAssocID="{2AB0EEA6-70A8-4BB0-97E8-B45569F7590F}" presName="sibTrans" presStyleLbl="node1" presStyleIdx="4" presStyleCnt="5"/>
      <dgm:spPr>
        <a:prstGeom prst="circularArrow">
          <a:avLst>
            <a:gd name="adj1" fmla="val 5203"/>
            <a:gd name="adj2" fmla="val 336085"/>
            <a:gd name="adj3" fmla="val 16922700"/>
            <a:gd name="adj4" fmla="val 15339088"/>
            <a:gd name="adj5" fmla="val 6070"/>
          </a:avLst>
        </a:prstGeom>
      </dgm:spPr>
      <dgm:t>
        <a:bodyPr/>
        <a:lstStyle/>
        <a:p>
          <a:endParaRPr lang="en-US"/>
        </a:p>
      </dgm:t>
    </dgm:pt>
  </dgm:ptLst>
  <dgm:cxnLst>
    <dgm:cxn modelId="{D1087D80-CC5A-4C3C-9567-3AC2DD2CD422}" type="presOf" srcId="{455A4928-B35E-438D-906B-154DBC69AF16}" destId="{517AC19E-8E12-4AAB-94E9-1F8DA054E9B2}" srcOrd="0" destOrd="0" presId="urn:microsoft.com/office/officeart/2005/8/layout/cycle1"/>
    <dgm:cxn modelId="{28F9C10D-2BCB-4AFC-8823-E08888C63F61}" srcId="{317827E6-BE59-46CD-9934-EA959FB149D1}" destId="{0306FCAD-0114-414E-899A-C042C8C92A68}" srcOrd="3" destOrd="0" parTransId="{E1574309-FA91-4B73-A34B-F80871B46273}" sibTransId="{3A7884D1-9A10-4E4D-A599-694990596A26}"/>
    <dgm:cxn modelId="{497805D0-560A-4C99-98DC-588A48E06BE9}" type="presOf" srcId="{6614854A-C19C-4B90-B9F8-BF4CBB8AA2A4}" destId="{B9555CCB-A86D-4F39-BE27-29B0C22DCAAA}" srcOrd="0" destOrd="0" presId="urn:microsoft.com/office/officeart/2005/8/layout/cycle1"/>
    <dgm:cxn modelId="{006203E0-A433-4C25-A37C-4285E527A180}" srcId="{317827E6-BE59-46CD-9934-EA959FB149D1}" destId="{6FBDE289-8008-481C-BB74-06BE04AEB6D4}" srcOrd="2" destOrd="0" parTransId="{85EFE6DF-CAC0-4960-9F96-0AFA787F0771}" sibTransId="{8DC61900-CBAA-4EBF-B13A-4F11D1E6CE69}"/>
    <dgm:cxn modelId="{53AE6637-D448-41DD-9834-0405470BA76C}" type="presOf" srcId="{317827E6-BE59-46CD-9934-EA959FB149D1}" destId="{DF233C84-73EE-4EB3-8BFD-F5C91C719B09}" srcOrd="0" destOrd="0" presId="urn:microsoft.com/office/officeart/2005/8/layout/cycle1"/>
    <dgm:cxn modelId="{167979CF-9A35-4F6E-9142-AC7A449FED95}" type="presOf" srcId="{43D1381D-3E14-4A82-86B5-746CEF5D7121}" destId="{A9640235-8160-4C08-8D64-C5DF588D2EEE}" srcOrd="0" destOrd="0" presId="urn:microsoft.com/office/officeart/2005/8/layout/cycle1"/>
    <dgm:cxn modelId="{9B10E463-CAD7-4753-99F6-DA76373C5EF1}" srcId="{317827E6-BE59-46CD-9934-EA959FB149D1}" destId="{455A4928-B35E-438D-906B-154DBC69AF16}" srcOrd="4" destOrd="0" parTransId="{C0EC8494-5F38-401D-8912-8FBB774EEB13}" sibTransId="{2AB0EEA6-70A8-4BB0-97E8-B45569F7590F}"/>
    <dgm:cxn modelId="{4F440E6A-479E-433C-868C-A82F0A11A7D3}" type="presOf" srcId="{8DC61900-CBAA-4EBF-B13A-4F11D1E6CE69}" destId="{8994E5BB-C316-4C56-910C-D9B9B4258966}" srcOrd="0" destOrd="0" presId="urn:microsoft.com/office/officeart/2005/8/layout/cycle1"/>
    <dgm:cxn modelId="{7FA8A6B5-720D-4A7F-B62F-AF9918543A4A}" type="presOf" srcId="{CEAE057A-C390-4274-84A5-BEA60A32A5D4}" destId="{E5852854-DA83-468C-9B2C-C8980F7C9607}" srcOrd="0" destOrd="0" presId="urn:microsoft.com/office/officeart/2005/8/layout/cycle1"/>
    <dgm:cxn modelId="{CB27F3FF-4517-491D-88B6-B8A2CABAC34C}" type="presOf" srcId="{2AB0EEA6-70A8-4BB0-97E8-B45569F7590F}" destId="{4162394B-7031-4BFA-B926-7253162747A4}" srcOrd="0" destOrd="0" presId="urn:microsoft.com/office/officeart/2005/8/layout/cycle1"/>
    <dgm:cxn modelId="{3931D66D-DC8A-42B8-882D-99E1BD68999D}" type="presOf" srcId="{3A7884D1-9A10-4E4D-A599-694990596A26}" destId="{2882E9E7-3B6A-419F-BF56-80DFD68E978A}" srcOrd="0" destOrd="0" presId="urn:microsoft.com/office/officeart/2005/8/layout/cycle1"/>
    <dgm:cxn modelId="{D11DDA26-BCBE-49F2-813A-682BE46FAEC6}" type="presOf" srcId="{6FBDE289-8008-481C-BB74-06BE04AEB6D4}" destId="{6343C59D-96FE-4D7E-8220-D105D06A109F}" srcOrd="0" destOrd="0" presId="urn:microsoft.com/office/officeart/2005/8/layout/cycle1"/>
    <dgm:cxn modelId="{2DD5F59B-8CFB-4772-A443-6BA7F5984DEE}" srcId="{317827E6-BE59-46CD-9934-EA959FB149D1}" destId="{CEAE057A-C390-4274-84A5-BEA60A32A5D4}" srcOrd="1" destOrd="0" parTransId="{A63692F6-4B4A-4682-8C9B-54C10A3B557F}" sibTransId="{8A15943D-2139-4B93-BD23-69E413741B30}"/>
    <dgm:cxn modelId="{3199352F-02DC-41E8-B60F-47C4ADCD38BA}" type="presOf" srcId="{0306FCAD-0114-414E-899A-C042C8C92A68}" destId="{C878779F-4126-46BB-83A8-6AC9DCFDE732}" srcOrd="0" destOrd="0" presId="urn:microsoft.com/office/officeart/2005/8/layout/cycle1"/>
    <dgm:cxn modelId="{DA795C3B-7435-4691-AA42-124A55C50CFC}" type="presOf" srcId="{8A15943D-2139-4B93-BD23-69E413741B30}" destId="{F0BC8C7D-9CF8-42F5-AE3E-86F88508855B}" srcOrd="0" destOrd="0" presId="urn:microsoft.com/office/officeart/2005/8/layout/cycle1"/>
    <dgm:cxn modelId="{1CCFA163-F924-4F52-9B12-4F821F5D2CA3}" srcId="{317827E6-BE59-46CD-9934-EA959FB149D1}" destId="{6614854A-C19C-4B90-B9F8-BF4CBB8AA2A4}" srcOrd="0" destOrd="0" parTransId="{FA909C9C-FBDF-425F-8815-DC1F7BE1286E}" sibTransId="{43D1381D-3E14-4A82-86B5-746CEF5D7121}"/>
    <dgm:cxn modelId="{AAE50B9A-FB4A-4E5E-8C21-F20D82A51781}" type="presParOf" srcId="{DF233C84-73EE-4EB3-8BFD-F5C91C719B09}" destId="{4B7A93B7-E671-40CD-B96B-9F9CB4DE6433}" srcOrd="0" destOrd="0" presId="urn:microsoft.com/office/officeart/2005/8/layout/cycle1"/>
    <dgm:cxn modelId="{37BFA4F8-31B0-4E0E-9C29-2AE20597CC15}" type="presParOf" srcId="{DF233C84-73EE-4EB3-8BFD-F5C91C719B09}" destId="{B9555CCB-A86D-4F39-BE27-29B0C22DCAAA}" srcOrd="1" destOrd="0" presId="urn:microsoft.com/office/officeart/2005/8/layout/cycle1"/>
    <dgm:cxn modelId="{8F12BD50-F58B-4692-90F7-B784B1E7CA95}" type="presParOf" srcId="{DF233C84-73EE-4EB3-8BFD-F5C91C719B09}" destId="{A9640235-8160-4C08-8D64-C5DF588D2EEE}" srcOrd="2" destOrd="0" presId="urn:microsoft.com/office/officeart/2005/8/layout/cycle1"/>
    <dgm:cxn modelId="{6AD6BA43-F80E-4DF0-81D7-4F9D068B24A2}" type="presParOf" srcId="{DF233C84-73EE-4EB3-8BFD-F5C91C719B09}" destId="{624A4132-ACBB-474A-B907-E933E7E560B4}" srcOrd="3" destOrd="0" presId="urn:microsoft.com/office/officeart/2005/8/layout/cycle1"/>
    <dgm:cxn modelId="{FA6BE3DB-0BED-4DB8-93FC-B5C54E1B0D0C}" type="presParOf" srcId="{DF233C84-73EE-4EB3-8BFD-F5C91C719B09}" destId="{E5852854-DA83-468C-9B2C-C8980F7C9607}" srcOrd="4" destOrd="0" presId="urn:microsoft.com/office/officeart/2005/8/layout/cycle1"/>
    <dgm:cxn modelId="{01A3EDFA-422F-4B83-A60E-2709B2ABCFD2}" type="presParOf" srcId="{DF233C84-73EE-4EB3-8BFD-F5C91C719B09}" destId="{F0BC8C7D-9CF8-42F5-AE3E-86F88508855B}" srcOrd="5" destOrd="0" presId="urn:microsoft.com/office/officeart/2005/8/layout/cycle1"/>
    <dgm:cxn modelId="{CCB85B06-C192-4159-9342-D1A5BBE92DCA}" type="presParOf" srcId="{DF233C84-73EE-4EB3-8BFD-F5C91C719B09}" destId="{05099643-623F-4169-8DBB-AF68DE75D5FA}" srcOrd="6" destOrd="0" presId="urn:microsoft.com/office/officeart/2005/8/layout/cycle1"/>
    <dgm:cxn modelId="{4A324F03-4042-4866-99A9-6525FF31B73D}" type="presParOf" srcId="{DF233C84-73EE-4EB3-8BFD-F5C91C719B09}" destId="{6343C59D-96FE-4D7E-8220-D105D06A109F}" srcOrd="7" destOrd="0" presId="urn:microsoft.com/office/officeart/2005/8/layout/cycle1"/>
    <dgm:cxn modelId="{482B5C5A-76A5-44C3-B43A-5F7E7C5795DB}" type="presParOf" srcId="{DF233C84-73EE-4EB3-8BFD-F5C91C719B09}" destId="{8994E5BB-C316-4C56-910C-D9B9B4258966}" srcOrd="8" destOrd="0" presId="urn:microsoft.com/office/officeart/2005/8/layout/cycle1"/>
    <dgm:cxn modelId="{02765D75-B212-41BE-B5EB-2CB3E8E5E321}" type="presParOf" srcId="{DF233C84-73EE-4EB3-8BFD-F5C91C719B09}" destId="{A9B41530-E39F-4BCA-A6EF-9F6CC906F6EC}" srcOrd="9" destOrd="0" presId="urn:microsoft.com/office/officeart/2005/8/layout/cycle1"/>
    <dgm:cxn modelId="{620CA9FC-4F36-49E9-A08A-82989358358E}" type="presParOf" srcId="{DF233C84-73EE-4EB3-8BFD-F5C91C719B09}" destId="{C878779F-4126-46BB-83A8-6AC9DCFDE732}" srcOrd="10" destOrd="0" presId="urn:microsoft.com/office/officeart/2005/8/layout/cycle1"/>
    <dgm:cxn modelId="{835AE597-1FED-4549-A647-976CBBFD12F0}" type="presParOf" srcId="{DF233C84-73EE-4EB3-8BFD-F5C91C719B09}" destId="{2882E9E7-3B6A-419F-BF56-80DFD68E978A}" srcOrd="11" destOrd="0" presId="urn:microsoft.com/office/officeart/2005/8/layout/cycle1"/>
    <dgm:cxn modelId="{B957F28A-D6B2-448A-A638-EA15C9F4BF66}" type="presParOf" srcId="{DF233C84-73EE-4EB3-8BFD-F5C91C719B09}" destId="{93FC6E46-DE4B-4874-8C07-C3140708BFE4}" srcOrd="12" destOrd="0" presId="urn:microsoft.com/office/officeart/2005/8/layout/cycle1"/>
    <dgm:cxn modelId="{0EC1F97B-0721-4052-A744-14124062F6EE}" type="presParOf" srcId="{DF233C84-73EE-4EB3-8BFD-F5C91C719B09}" destId="{517AC19E-8E12-4AAB-94E9-1F8DA054E9B2}" srcOrd="13" destOrd="0" presId="urn:microsoft.com/office/officeart/2005/8/layout/cycle1"/>
    <dgm:cxn modelId="{5D2D2B5A-F93F-4BEF-84F8-D5E475B6DB6A}" type="presParOf" srcId="{DF233C84-73EE-4EB3-8BFD-F5C91C719B09}" destId="{4162394B-7031-4BFA-B926-7253162747A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55CCB-A86D-4F39-BE27-29B0C22DCAAA}">
      <dsp:nvSpPr>
        <dsp:cNvPr id="0" name=""/>
        <dsp:cNvSpPr/>
      </dsp:nvSpPr>
      <dsp:spPr>
        <a:xfrm>
          <a:off x="3825502" y="33853"/>
          <a:ext cx="907330" cy="907330"/>
        </a:xfrm>
        <a:prstGeom prst="rect">
          <a:avLst/>
        </a:prstGeom>
        <a:solidFill>
          <a:srgbClr val="8064A2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1" kern="1200" dirty="0">
              <a:solidFill>
                <a:schemeClr val="bg1"/>
              </a:solidFill>
            </a:rPr>
            <a:t>2.Explore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1" kern="1200" dirty="0">
              <a:solidFill>
                <a:schemeClr val="bg1"/>
              </a:solidFill>
            </a:rPr>
            <a:t>(</a:t>
          </a:r>
          <a:r>
            <a:rPr lang="en-US" altLang="en-US" sz="1500" b="1" kern="1200" dirty="0" err="1">
              <a:solidFill>
                <a:schemeClr val="bg1"/>
              </a:solidFill>
            </a:rPr>
            <a:t>Khám</a:t>
          </a:r>
          <a:r>
            <a:rPr lang="en-US" altLang="en-US" sz="1500" b="1" kern="1200" dirty="0">
              <a:solidFill>
                <a:schemeClr val="bg1"/>
              </a:solidFill>
            </a:rPr>
            <a:t> </a:t>
          </a:r>
          <a:r>
            <a:rPr lang="en-US" altLang="en-US" sz="1500" b="1" kern="1200" dirty="0" err="1">
              <a:solidFill>
                <a:schemeClr val="bg1"/>
              </a:solidFill>
            </a:rPr>
            <a:t>phá</a:t>
          </a:r>
          <a:r>
            <a:rPr lang="en-US" altLang="en-US" sz="1500" b="1" kern="1200" dirty="0">
              <a:solidFill>
                <a:schemeClr val="bg1"/>
              </a:solidFill>
            </a:rPr>
            <a:t>)</a:t>
          </a:r>
          <a:endParaRPr lang="vi-VN" sz="15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+mn-cs"/>
          </a:endParaRPr>
        </a:p>
      </dsp:txBody>
      <dsp:txXfrm>
        <a:off x="3825502" y="33853"/>
        <a:ext cx="907330" cy="907330"/>
      </dsp:txXfrm>
    </dsp:sp>
    <dsp:sp modelId="{A9640235-8160-4C08-8D64-C5DF588D2EEE}">
      <dsp:nvSpPr>
        <dsp:cNvPr id="0" name=""/>
        <dsp:cNvSpPr/>
      </dsp:nvSpPr>
      <dsp:spPr>
        <a:xfrm>
          <a:off x="1688014" y="7229"/>
          <a:ext cx="3405771" cy="3405771"/>
        </a:xfrm>
        <a:prstGeom prst="circularArrow">
          <a:avLst>
            <a:gd name="adj1" fmla="val 5203"/>
            <a:gd name="adj2" fmla="val 336085"/>
            <a:gd name="adj3" fmla="val 21292543"/>
            <a:gd name="adj4" fmla="val 19766851"/>
            <a:gd name="adj5" fmla="val 60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52854-DA83-468C-9B2C-C8980F7C9607}">
      <dsp:nvSpPr>
        <dsp:cNvPr id="0" name=""/>
        <dsp:cNvSpPr/>
      </dsp:nvSpPr>
      <dsp:spPr>
        <a:xfrm>
          <a:off x="4374482" y="1723439"/>
          <a:ext cx="907330" cy="907330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1" kern="1200" dirty="0">
              <a:solidFill>
                <a:srgbClr val="000000"/>
              </a:solidFill>
            </a:rPr>
            <a:t>3.Explain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1" kern="1200" dirty="0">
              <a:solidFill>
                <a:srgbClr val="000000"/>
              </a:solidFill>
            </a:rPr>
            <a:t>(</a:t>
          </a:r>
          <a:r>
            <a:rPr lang="en-US" altLang="en-US" sz="1500" b="1" kern="1200" dirty="0" err="1">
              <a:solidFill>
                <a:srgbClr val="000000"/>
              </a:solidFill>
            </a:rPr>
            <a:t>Giải</a:t>
          </a:r>
          <a:r>
            <a:rPr lang="en-US" altLang="en-US" sz="1500" b="1" kern="1200" dirty="0">
              <a:solidFill>
                <a:srgbClr val="000000"/>
              </a:solidFill>
            </a:rPr>
            <a:t> </a:t>
          </a:r>
          <a:r>
            <a:rPr lang="en-US" altLang="en-US" sz="1500" b="1" kern="1200" dirty="0" err="1">
              <a:solidFill>
                <a:srgbClr val="000000"/>
              </a:solidFill>
            </a:rPr>
            <a:t>thích</a:t>
          </a:r>
          <a:endParaRPr lang="vi-VN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+mn-cs"/>
          </a:endParaRPr>
        </a:p>
      </dsp:txBody>
      <dsp:txXfrm>
        <a:off x="4374482" y="1723439"/>
        <a:ext cx="907330" cy="907330"/>
      </dsp:txXfrm>
    </dsp:sp>
    <dsp:sp modelId="{F0BC8C7D-9CF8-42F5-AE3E-86F88508855B}">
      <dsp:nvSpPr>
        <dsp:cNvPr id="0" name=""/>
        <dsp:cNvSpPr/>
      </dsp:nvSpPr>
      <dsp:spPr>
        <a:xfrm>
          <a:off x="1688014" y="7229"/>
          <a:ext cx="3405771" cy="3405771"/>
        </a:xfrm>
        <a:prstGeom prst="circularArrow">
          <a:avLst>
            <a:gd name="adj1" fmla="val 5203"/>
            <a:gd name="adj2" fmla="val 336085"/>
            <a:gd name="adj3" fmla="val 4013974"/>
            <a:gd name="adj4" fmla="val 2254098"/>
            <a:gd name="adj5" fmla="val 60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3C59D-96FE-4D7E-8220-D105D06A109F}">
      <dsp:nvSpPr>
        <dsp:cNvPr id="0" name=""/>
        <dsp:cNvSpPr/>
      </dsp:nvSpPr>
      <dsp:spPr>
        <a:xfrm>
          <a:off x="2937234" y="2767661"/>
          <a:ext cx="907330" cy="907330"/>
        </a:xfrm>
        <a:prstGeom prst="rect">
          <a:avLst/>
        </a:prstGeom>
        <a:solidFill>
          <a:srgbClr val="9BBB59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1" kern="1200" dirty="0">
              <a:solidFill>
                <a:schemeClr val="tx1"/>
              </a:solidFill>
            </a:rPr>
            <a:t>4.Extend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1" kern="1200" dirty="0">
              <a:solidFill>
                <a:schemeClr val="tx1"/>
              </a:solidFill>
            </a:rPr>
            <a:t>(</a:t>
          </a:r>
          <a:r>
            <a:rPr lang="en-US" altLang="en-US" sz="1500" b="1" kern="1200" dirty="0" err="1">
              <a:solidFill>
                <a:schemeClr val="tx1"/>
              </a:solidFill>
            </a:rPr>
            <a:t>Mở</a:t>
          </a:r>
          <a:r>
            <a:rPr lang="en-US" altLang="en-US" sz="1500" b="1" kern="1200" dirty="0">
              <a:solidFill>
                <a:schemeClr val="tx1"/>
              </a:solidFill>
            </a:rPr>
            <a:t> </a:t>
          </a:r>
          <a:r>
            <a:rPr lang="en-US" altLang="en-US" sz="1500" b="1" kern="1200" dirty="0" err="1">
              <a:solidFill>
                <a:schemeClr val="tx1"/>
              </a:solidFill>
            </a:rPr>
            <a:t>rộng</a:t>
          </a:r>
          <a:endParaRPr lang="vi-VN" sz="15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+mn-cs"/>
          </a:endParaRPr>
        </a:p>
      </dsp:txBody>
      <dsp:txXfrm>
        <a:off x="2937234" y="2767661"/>
        <a:ext cx="907330" cy="907330"/>
      </dsp:txXfrm>
    </dsp:sp>
    <dsp:sp modelId="{8994E5BB-C316-4C56-910C-D9B9B4258966}">
      <dsp:nvSpPr>
        <dsp:cNvPr id="0" name=""/>
        <dsp:cNvSpPr/>
      </dsp:nvSpPr>
      <dsp:spPr>
        <a:xfrm>
          <a:off x="1688014" y="7229"/>
          <a:ext cx="3405771" cy="3405771"/>
        </a:xfrm>
        <a:prstGeom prst="circularArrow">
          <a:avLst>
            <a:gd name="adj1" fmla="val 5203"/>
            <a:gd name="adj2" fmla="val 336085"/>
            <a:gd name="adj3" fmla="val 8209818"/>
            <a:gd name="adj4" fmla="val 6449942"/>
            <a:gd name="adj5" fmla="val 60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8779F-4126-46BB-83A8-6AC9DCFDE732}">
      <dsp:nvSpPr>
        <dsp:cNvPr id="0" name=""/>
        <dsp:cNvSpPr/>
      </dsp:nvSpPr>
      <dsp:spPr>
        <a:xfrm>
          <a:off x="1499986" y="1723439"/>
          <a:ext cx="907330" cy="907330"/>
        </a:xfrm>
        <a:prstGeom prst="rect">
          <a:avLst/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1" kern="1200" dirty="0">
              <a:solidFill>
                <a:srgbClr val="000000"/>
              </a:solidFill>
            </a:rPr>
            <a:t>5.Evaluate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1" kern="1200" dirty="0">
              <a:solidFill>
                <a:srgbClr val="000000"/>
              </a:solidFill>
            </a:rPr>
            <a:t>(</a:t>
          </a:r>
          <a:r>
            <a:rPr lang="en-US" altLang="en-US" sz="1500" b="1" kern="1200" dirty="0" err="1">
              <a:solidFill>
                <a:srgbClr val="000000"/>
              </a:solidFill>
            </a:rPr>
            <a:t>Đánh</a:t>
          </a:r>
          <a:r>
            <a:rPr lang="en-US" altLang="en-US" sz="1500" b="1" kern="1200" dirty="0">
              <a:solidFill>
                <a:srgbClr val="000000"/>
              </a:solidFill>
            </a:rPr>
            <a:t> </a:t>
          </a:r>
          <a:r>
            <a:rPr lang="en-US" altLang="en-US" sz="1500" b="1" kern="1200" dirty="0" err="1">
              <a:solidFill>
                <a:srgbClr val="000000"/>
              </a:solidFill>
            </a:rPr>
            <a:t>giá</a:t>
          </a:r>
          <a:r>
            <a:rPr lang="en-US" altLang="en-US" sz="1500" b="1" kern="1200" dirty="0">
              <a:solidFill>
                <a:srgbClr val="000000"/>
              </a:solidFill>
            </a:rPr>
            <a:t>)</a:t>
          </a:r>
          <a:endParaRPr lang="vi-VN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+mn-cs"/>
          </a:endParaRPr>
        </a:p>
      </dsp:txBody>
      <dsp:txXfrm>
        <a:off x="1499986" y="1723439"/>
        <a:ext cx="907330" cy="907330"/>
      </dsp:txXfrm>
    </dsp:sp>
    <dsp:sp modelId="{2882E9E7-3B6A-419F-BF56-80DFD68E978A}">
      <dsp:nvSpPr>
        <dsp:cNvPr id="0" name=""/>
        <dsp:cNvSpPr/>
      </dsp:nvSpPr>
      <dsp:spPr>
        <a:xfrm>
          <a:off x="1687513" y="-20561"/>
          <a:ext cx="3405771" cy="3405771"/>
        </a:xfrm>
        <a:prstGeom prst="circularArrow">
          <a:avLst>
            <a:gd name="adj1" fmla="val 5203"/>
            <a:gd name="adj2" fmla="val 336085"/>
            <a:gd name="adj3" fmla="val 12104229"/>
            <a:gd name="adj4" fmla="val 10708015"/>
            <a:gd name="adj5" fmla="val 60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AC19E-8E12-4AAB-94E9-1F8DA054E9B2}">
      <dsp:nvSpPr>
        <dsp:cNvPr id="0" name=""/>
        <dsp:cNvSpPr/>
      </dsp:nvSpPr>
      <dsp:spPr>
        <a:xfrm>
          <a:off x="1950884" y="956"/>
          <a:ext cx="1040408" cy="986486"/>
        </a:xfrm>
        <a:prstGeom prst="rect">
          <a:avLst/>
        </a:prstGeom>
        <a:solidFill>
          <a:srgbClr val="4BACC6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1" kern="1200" dirty="0">
              <a:solidFill>
                <a:srgbClr val="000000"/>
              </a:solidFill>
            </a:rPr>
            <a:t>1.Engage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1" kern="1200" dirty="0">
              <a:solidFill>
                <a:srgbClr val="000000"/>
              </a:solidFill>
            </a:rPr>
            <a:t>(Thu </a:t>
          </a:r>
          <a:r>
            <a:rPr lang="en-US" altLang="en-US" sz="1500" b="1" kern="1200" dirty="0" err="1">
              <a:solidFill>
                <a:srgbClr val="000000"/>
              </a:solidFill>
            </a:rPr>
            <a:t>hút</a:t>
          </a:r>
          <a:r>
            <a:rPr lang="en-US" altLang="en-US" sz="1500" b="1" kern="1200" dirty="0">
              <a:solidFill>
                <a:srgbClr val="000000"/>
              </a:solidFill>
            </a:rPr>
            <a:t>)</a:t>
          </a:r>
          <a:endParaRPr lang="vi-VN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+mn-cs"/>
          </a:endParaRPr>
        </a:p>
      </dsp:txBody>
      <dsp:txXfrm>
        <a:off x="1950884" y="956"/>
        <a:ext cx="1040408" cy="986486"/>
      </dsp:txXfrm>
    </dsp:sp>
    <dsp:sp modelId="{4162394B-7031-4BFA-B926-7253162747A4}">
      <dsp:nvSpPr>
        <dsp:cNvPr id="0" name=""/>
        <dsp:cNvSpPr/>
      </dsp:nvSpPr>
      <dsp:spPr>
        <a:xfrm>
          <a:off x="1663811" y="-259"/>
          <a:ext cx="3405771" cy="3405771"/>
        </a:xfrm>
        <a:prstGeom prst="circularArrow">
          <a:avLst>
            <a:gd name="adj1" fmla="val 5203"/>
            <a:gd name="adj2" fmla="val 336085"/>
            <a:gd name="adj3" fmla="val 16922700"/>
            <a:gd name="adj4" fmla="val 15339088"/>
            <a:gd name="adj5" fmla="val 60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2D30B-38E4-4D1D-BA8C-F59362BE61AC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059E1-31F1-47DC-832C-976E237F6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3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059E1-31F1-47DC-832C-976E237F61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9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F4209-6E76-4342-9165-636987D0EC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5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F4209-6E76-4342-9165-636987D0EC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0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F4209-6E76-4342-9165-636987D0EC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F4209-6E76-4342-9165-636987D0EC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1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F4209-6E76-4342-9165-636987D0EC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40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F4209-6E76-4342-9165-636987D0EC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05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F4209-6E76-4342-9165-636987D0EC7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7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8395-58C9-4B16-AD55-0998BDE242A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3FB4-6343-43CA-9E1E-2DC98F8F6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0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8395-58C9-4B16-AD55-0998BDE242A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3FB4-6343-43CA-9E1E-2DC98F8F6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8395-58C9-4B16-AD55-0998BDE242A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3FB4-6343-43CA-9E1E-2DC98F8F6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8395-58C9-4B16-AD55-0998BDE242A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3FB4-6343-43CA-9E1E-2DC98F8F6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6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8395-58C9-4B16-AD55-0998BDE242A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3FB4-6343-43CA-9E1E-2DC98F8F6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7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8395-58C9-4B16-AD55-0998BDE242A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3FB4-6343-43CA-9E1E-2DC98F8F6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6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8395-58C9-4B16-AD55-0998BDE242A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3FB4-6343-43CA-9E1E-2DC98F8F6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0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8395-58C9-4B16-AD55-0998BDE242A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3FB4-6343-43CA-9E1E-2DC98F8F6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6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8395-58C9-4B16-AD55-0998BDE242A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3FB4-6343-43CA-9E1E-2DC98F8F6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8395-58C9-4B16-AD55-0998BDE242A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3FB4-6343-43CA-9E1E-2DC98F8F6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3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8395-58C9-4B16-AD55-0998BDE242A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3FB4-6343-43CA-9E1E-2DC98F8F6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7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D8395-58C9-4B16-AD55-0998BDE242A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23FB4-6343-43CA-9E1E-2DC98F8F6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1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f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ình chèn SKKN\background-xanh-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4" y="0"/>
            <a:ext cx="92654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8852" y="784830"/>
            <a:ext cx="792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HỌC DỰA TRÊN TRUY VẤN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66" y="1428750"/>
            <a:ext cx="4974771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:\Hình chèn SKKN\hinh-nen-powerpoint-don-gian-dep-59_045409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220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0599" y="285750"/>
            <a:ext cx="6934201" cy="369332"/>
          </a:xfrm>
          <a:prstGeom prst="rect">
            <a:avLst/>
          </a:prstGeom>
          <a:solidFill>
            <a:srgbClr val="FEF0F6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MÔ HÌNH DẠY HỌC 5 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3BDD8B5A-5C18-4C8B-A593-5EB60AAED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701296"/>
              </p:ext>
            </p:extLst>
          </p:nvPr>
        </p:nvGraphicFramePr>
        <p:xfrm>
          <a:off x="1066800" y="959882"/>
          <a:ext cx="6781800" cy="366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7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Hình chèn SKKN\anh-nen-power-point-1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4343400" y="1181832"/>
            <a:ext cx="4191000" cy="268531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Mục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đích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bước</a:t>
            </a:r>
            <a:r>
              <a:rPr lang="en-US" sz="2000" dirty="0" smtClean="0">
                <a:solidFill>
                  <a:schemeClr val="tx1"/>
                </a:solidFill>
              </a:rPr>
              <a:t> 1: </a:t>
            </a:r>
            <a:r>
              <a:rPr lang="en-US" sz="2000" i="1" dirty="0" smtClean="0">
                <a:solidFill>
                  <a:schemeClr val="tx1"/>
                </a:solidFill>
              </a:rPr>
              <a:t>“Thu </a:t>
            </a:r>
            <a:r>
              <a:rPr lang="en-US" sz="2000" i="1" dirty="0" err="1" smtClean="0">
                <a:solidFill>
                  <a:schemeClr val="tx1"/>
                </a:solidFill>
              </a:rPr>
              <a:t>hút</a:t>
            </a:r>
            <a:r>
              <a:rPr lang="en-US" sz="2000" i="1" dirty="0" smtClean="0">
                <a:solidFill>
                  <a:schemeClr val="tx1"/>
                </a:solidFill>
              </a:rPr>
              <a:t>” </a:t>
            </a:r>
            <a:r>
              <a:rPr lang="en-US" sz="2000" dirty="0" err="1" smtClean="0">
                <a:solidFill>
                  <a:schemeClr val="tx1"/>
                </a:solidFill>
              </a:rPr>
              <a:t>trẻ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cách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nào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“</a:t>
            </a:r>
            <a:r>
              <a:rPr lang="en-US" sz="2000" i="1" dirty="0" err="1" smtClean="0">
                <a:solidFill>
                  <a:schemeClr val="tx1"/>
                </a:solidFill>
              </a:rPr>
              <a:t>thu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hút</a:t>
            </a:r>
            <a:r>
              <a:rPr lang="en-US" sz="2000" i="1" dirty="0" smtClean="0">
                <a:solidFill>
                  <a:schemeClr val="tx1"/>
                </a:solidFill>
              </a:rPr>
              <a:t>” </a:t>
            </a:r>
            <a:r>
              <a:rPr lang="en-US" sz="2000" dirty="0" err="1" smtClean="0">
                <a:solidFill>
                  <a:schemeClr val="tx1"/>
                </a:solidFill>
              </a:rPr>
              <a:t>trẻ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81832"/>
            <a:ext cx="3081765" cy="2779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7146" y="406250"/>
            <a:ext cx="3505200" cy="369332"/>
          </a:xfrm>
          <a:prstGeom prst="rect">
            <a:avLst/>
          </a:prstGeom>
          <a:solidFill>
            <a:srgbClr val="FEF0F6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1: Engager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/Thu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Hình chèn SKKN\anh-nen-power-point-1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90800" y="221584"/>
            <a:ext cx="3505200" cy="369332"/>
          </a:xfrm>
          <a:prstGeom prst="rect">
            <a:avLst/>
          </a:prstGeom>
          <a:solidFill>
            <a:srgbClr val="FEF0F6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1: Engager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/Thu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330568"/>
            <a:ext cx="3352800" cy="306998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8200" y="1352549"/>
            <a:ext cx="3962400" cy="3047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Hình chèn SKKN\anh-nen-power-point-1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4267200" y="1181832"/>
            <a:ext cx="4191000" cy="268531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Bước</a:t>
            </a:r>
            <a:r>
              <a:rPr lang="en-US" sz="2000" dirty="0" smtClean="0">
                <a:solidFill>
                  <a:schemeClr val="tx1"/>
                </a:solidFill>
              </a:rPr>
              <a:t> 2: </a:t>
            </a:r>
            <a:r>
              <a:rPr lang="en-US" sz="2000" i="1" dirty="0" smtClean="0">
                <a:solidFill>
                  <a:schemeClr val="tx1"/>
                </a:solidFill>
              </a:rPr>
              <a:t>“</a:t>
            </a:r>
            <a:r>
              <a:rPr lang="en-US" sz="2000" i="1" dirty="0" err="1" smtClean="0">
                <a:solidFill>
                  <a:schemeClr val="tx1"/>
                </a:solidFill>
              </a:rPr>
              <a:t>Khám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phá</a:t>
            </a:r>
            <a:r>
              <a:rPr lang="en-US" sz="2000" i="1" dirty="0" smtClean="0">
                <a:solidFill>
                  <a:schemeClr val="tx1"/>
                </a:solidFill>
              </a:rPr>
              <a:t>” </a:t>
            </a:r>
            <a:r>
              <a:rPr lang="en-US" sz="2000" dirty="0" err="1" smtClean="0">
                <a:solidFill>
                  <a:schemeClr val="tx1"/>
                </a:solidFill>
              </a:rPr>
              <a:t>nhằm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mục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đích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gì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hoạt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động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khám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phá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7146" y="406250"/>
            <a:ext cx="3505200" cy="369332"/>
          </a:xfrm>
          <a:prstGeom prst="rect">
            <a:avLst/>
          </a:prstGeom>
          <a:solidFill>
            <a:srgbClr val="FEF0F6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2: Explore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1550"/>
            <a:ext cx="2971800" cy="35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Hình chèn SKKN\anh-nen-power-point-1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2000" y="1330568"/>
            <a:ext cx="3352800" cy="306998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</a:p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8200" y="1352549"/>
            <a:ext cx="3962400" cy="3047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57146" y="406250"/>
            <a:ext cx="3505200" cy="369332"/>
          </a:xfrm>
          <a:prstGeom prst="rect">
            <a:avLst/>
          </a:prstGeom>
          <a:solidFill>
            <a:srgbClr val="FEF0F6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2: Explore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1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Hình chèn SKKN\hinh-nen-powerpoint-tet-dep_1234588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0049"/>
            <a:ext cx="9144000" cy="55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946" y="97155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Hưỡng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hệu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" descr="D:\H%C3%ACnh ch%C3%A8n SKKN\hinh-nen-15-696x39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6" descr="D:\H%C3%ACnh ch%C3%A8n SKKN\hinh-nen-15-696x39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7146" y="406250"/>
            <a:ext cx="3505200" cy="369332"/>
          </a:xfrm>
          <a:prstGeom prst="rect">
            <a:avLst/>
          </a:prstGeom>
          <a:solidFill>
            <a:srgbClr val="FEF0F6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2: Explore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Administrator\Downloads\NỘI DUNG TẬP HUẤN STEAM\NỘI DUNG TẬP HUẤN STEAM\Nội dung tập huấn STEAM 9.12 (sáng)\Nội dung tập huấn STEAM sáng 9.12\08-sáng 9.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4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Administrator\Downloads\NỘI DUNG TẬP HUẤN STEAM\NỘI DUNG TẬP HUẤN STEAM\Nội dung tập huấn STEAM 9.12 (sáng)\Nội dung tập huấn STEAM sáng 9.12\09-sáng 9.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6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Administrator\Downloads\NỘI DUNG TẬP HUẤN STEAM\NỘI DUNG TẬP HUẤN STEAM\Nội dung tập huấn STEAM 9.12 (sáng)\Nội dung tập huấn STEAM sáng 9.12\10-sáng 9.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1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Administrator\Downloads\NỘI DUNG TẬP HUẤN STEAM\NỘI DUNG TẬP HUẤN STEAM\Nội dung tập huấn STEAM 9.12 (sáng)\Nội dung tập huấn STEAM sáng 9.12\11-sáng 9.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1"/>
            <a:ext cx="9144000" cy="513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:\Hình chèn SKKN\hinh-nen-powerpoint-don-gian-dep-59_045409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53" y="0"/>
            <a:ext cx="9220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7937">
            <a:off x="4157664" y="3162804"/>
            <a:ext cx="1133475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6957">
            <a:off x="2274004" y="1982120"/>
            <a:ext cx="1133475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20213636">
            <a:off x="5867504" y="2170938"/>
            <a:ext cx="127153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3462"/>
            <a:ext cx="6485422" cy="72271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HỌC DỰA TRÊN TRUY VẤN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666750"/>
            <a:ext cx="7162800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452" y="1713696"/>
            <a:ext cx="1767347" cy="1569660"/>
          </a:xfrm>
          <a:prstGeom prst="rect">
            <a:avLst/>
          </a:prstGeom>
          <a:solidFill>
            <a:srgbClr val="FDCFE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17472" y="1736220"/>
            <a:ext cx="1721728" cy="1569660"/>
          </a:xfrm>
          <a:prstGeom prst="rect">
            <a:avLst/>
          </a:prstGeom>
          <a:solidFill>
            <a:srgbClr val="FDCFE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4600" y="4333727"/>
            <a:ext cx="4191000" cy="461665"/>
          </a:xfrm>
          <a:prstGeom prst="rect">
            <a:avLst/>
          </a:prstGeom>
          <a:solidFill>
            <a:srgbClr val="FDCFE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40" y="1550936"/>
            <a:ext cx="33528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7" grpId="0" animBg="1"/>
      <p:bldP spid="32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Users\Administrator\Downloads\NỘI DUNG TẬP HUẤN STEAM\NỘI DUNG TẬP HUẤN STEAM\Nội dung tập huấn STEAM 9.12 (sáng)\Nội dung tập huấn STEAM sáng 9.12\12-sáng 9.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92"/>
            <a:ext cx="9144000" cy="513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0" y="17335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930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400" b="1" dirty="0" smtClean="0"/>
              <a:t>4.Extend (</a:t>
            </a:r>
            <a:r>
              <a:rPr lang="en-US" altLang="en-US" sz="2400" b="1" dirty="0" err="1" smtClean="0"/>
              <a:t>Củng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cố</a:t>
            </a:r>
            <a:r>
              <a:rPr lang="en-US" altLang="en-US" sz="2400" b="1" dirty="0" smtClean="0"/>
              <a:t>/</a:t>
            </a:r>
            <a:r>
              <a:rPr lang="en-US" altLang="en-US" sz="2400" b="1" dirty="0" err="1" smtClean="0"/>
              <a:t>Mở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rộng</a:t>
            </a:r>
            <a:r>
              <a:rPr lang="en-US" altLang="en-US" sz="2400" b="1" dirty="0" smtClean="0"/>
              <a:t>)</a:t>
            </a:r>
            <a:endParaRPr lang="vi-VN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1330568"/>
            <a:ext cx="3352800" cy="306998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+&gt;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8200" y="1352549"/>
            <a:ext cx="3962400" cy="3047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LÀM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dirty="0" smtClean="0"/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vi-VN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</p:txBody>
      </p:sp>
      <p:pic>
        <p:nvPicPr>
          <p:cNvPr id="3074" name="Picture 2" descr="D:\Hình chèn SKKN\30-hinh-nen-powerpoint-don-gian-nhung-tinh-te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133351"/>
            <a:ext cx="4308231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17335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104775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400" b="1" dirty="0">
                <a:solidFill>
                  <a:srgbClr val="000000"/>
                </a:solidFill>
              </a:rPr>
              <a:t>5.Evaluate </a:t>
            </a:r>
          </a:p>
          <a:p>
            <a:pPr lvl="0"/>
            <a:r>
              <a:rPr lang="en-US" altLang="en-US" sz="2400" b="1" dirty="0">
                <a:solidFill>
                  <a:srgbClr val="000000"/>
                </a:solidFill>
              </a:rPr>
              <a:t>(</a:t>
            </a:r>
            <a:r>
              <a:rPr lang="en-US" altLang="en-US" sz="2400" b="1" dirty="0" err="1">
                <a:solidFill>
                  <a:srgbClr val="000000"/>
                </a:solidFill>
              </a:rPr>
              <a:t>Đánh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giá</a:t>
            </a:r>
            <a:r>
              <a:rPr lang="en-US" altLang="en-US" sz="2400" b="1" dirty="0">
                <a:solidFill>
                  <a:srgbClr val="000000"/>
                </a:solidFill>
              </a:rPr>
              <a:t>)</a:t>
            </a:r>
            <a:endParaRPr lang="vi-VN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5105400" y="361950"/>
            <a:ext cx="3657600" cy="4273241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HỆN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(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2300654" y="2082491"/>
            <a:ext cx="2479431" cy="255270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</a:p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:\Users\Administrator\Downloads\NỘI DUNG TẬP HUẤN STEAM\NỘI DUNG TẬP HUẤN STEAM\Nội dung tập huấn STEAM 9.12 (sáng)\Nội dung tập huấn STEAM sáng 9.12\23-sáng 9.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95550"/>
            <a:ext cx="3124200" cy="263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0"/>
            <a:ext cx="9229726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2343150"/>
            <a:ext cx="80772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063" y="590550"/>
            <a:ext cx="80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45"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</a:p>
          <a:p>
            <a:pPr indent="360045"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STEAM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9726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41377"/>
            <a:ext cx="80772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436697"/>
            <a:ext cx="8077200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5 E: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E1: Thu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E3: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E4: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E5: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9726" cy="5145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0" name="TextBox 9"/>
          <p:cNvSpPr txBox="1"/>
          <p:nvPr/>
        </p:nvSpPr>
        <p:spPr>
          <a:xfrm>
            <a:off x="685800" y="819150"/>
            <a:ext cx="8077200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THỰC HÀNH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video HĐ: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HĐ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9726" cy="5145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0" name="TextBox 9"/>
          <p:cNvSpPr txBox="1"/>
          <p:nvPr/>
        </p:nvSpPr>
        <p:spPr>
          <a:xfrm>
            <a:off x="76200" y="209551"/>
            <a:ext cx="8991600" cy="50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(S):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baking soda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(T):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(E):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(M):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21: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logich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5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9726" cy="5145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0" name="TextBox 9"/>
          <p:cNvSpPr txBox="1"/>
          <p:nvPr/>
        </p:nvSpPr>
        <p:spPr>
          <a:xfrm>
            <a:off x="457200" y="971550"/>
            <a:ext cx="8229600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CHUẨN BỊ.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Video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baking soda.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Powepoint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9726" cy="5145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0" name="TextBox 9"/>
          <p:cNvSpPr txBox="1"/>
          <p:nvPr/>
        </p:nvSpPr>
        <p:spPr>
          <a:xfrm>
            <a:off x="228600" y="285750"/>
            <a:ext cx="8839200" cy="43704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 QUY TRÌNH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*E1: Thu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+&gt;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9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ình chèn SKKN\background-xanh-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4" y="0"/>
            <a:ext cx="92654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8851" y="285750"/>
            <a:ext cx="792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HỌC DỰA TRÊN TRUY VẤN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52" y="1352550"/>
            <a:ext cx="6477000" cy="2891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850" y="763534"/>
            <a:ext cx="792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STEAM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9726" cy="5145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0" name="TextBox 9"/>
          <p:cNvSpPr txBox="1"/>
          <p:nvPr/>
        </p:nvSpPr>
        <p:spPr>
          <a:xfrm>
            <a:off x="0" y="57150"/>
            <a:ext cx="9144000" cy="50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*E2: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baking soda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baking soda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3. 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4.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5.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84529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9726" cy="5145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0" name="TextBox 9"/>
          <p:cNvSpPr txBox="1"/>
          <p:nvPr/>
        </p:nvSpPr>
        <p:spPr>
          <a:xfrm>
            <a:off x="152400" y="288012"/>
            <a:ext cx="8839200" cy="44935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*E3: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baking soda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E4: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C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sủi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coca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*E5: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8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:\Users\Administrator\Downloads\NỘI DUNG TẬP HUẤN STEAM\NỘI DUNG TẬP HUẤN STEAM\Nội dung tập huấn STEAM 12.12 (sáng)\01-sáng 12.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1907"/>
            <a:ext cx="9229726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3562350"/>
            <a:ext cx="8534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THỰC HÀNH: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5E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: MG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38150"/>
            <a:ext cx="5105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5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229726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209550"/>
            <a:ext cx="9153526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 </a:t>
            </a:r>
            <a:r>
              <a:rPr lang="en-US" b="1" i="1" dirty="0" err="1" smtClean="0"/>
              <a:t>Đề</a:t>
            </a:r>
            <a:r>
              <a:rPr lang="en-US" b="1" i="1" dirty="0" smtClean="0"/>
              <a:t> </a:t>
            </a:r>
            <a:r>
              <a:rPr lang="en-US" b="1" i="1" dirty="0" err="1" smtClean="0"/>
              <a:t>tài</a:t>
            </a:r>
            <a:r>
              <a:rPr lang="en-US" b="1" i="1" dirty="0" smtClean="0"/>
              <a:t>: </a:t>
            </a:r>
            <a:r>
              <a:rPr lang="en-US" b="1" i="1" dirty="0" err="1" smtClean="0"/>
              <a:t>Khám</a:t>
            </a:r>
            <a:r>
              <a:rPr lang="en-US" b="1" i="1" dirty="0" smtClean="0"/>
              <a:t> </a:t>
            </a:r>
            <a:r>
              <a:rPr lang="en-US" b="1" i="1" dirty="0" err="1"/>
              <a:t>phá</a:t>
            </a:r>
            <a:r>
              <a:rPr lang="en-US" b="1" i="1" dirty="0"/>
              <a:t> </a:t>
            </a:r>
            <a:r>
              <a:rPr lang="en-US" b="1" i="1" dirty="0" err="1"/>
              <a:t>màu</a:t>
            </a:r>
            <a:r>
              <a:rPr lang="en-US" b="1" i="1" dirty="0"/>
              <a:t> </a:t>
            </a:r>
            <a:r>
              <a:rPr lang="en-US" b="1" i="1" dirty="0" err="1"/>
              <a:t>sắc</a:t>
            </a:r>
            <a:r>
              <a:rPr lang="en-US" b="1" i="1" dirty="0"/>
              <a:t> </a:t>
            </a:r>
            <a:r>
              <a:rPr lang="en-US" b="1" i="1" dirty="0" err="1"/>
              <a:t>tự</a:t>
            </a:r>
            <a:r>
              <a:rPr lang="en-US" b="1" i="1" dirty="0"/>
              <a:t> </a:t>
            </a:r>
            <a:r>
              <a:rPr lang="en-US" b="1" i="1" dirty="0" err="1"/>
              <a:t>nhiên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tạo</a:t>
            </a:r>
            <a:r>
              <a:rPr lang="en-US" b="1" i="1" dirty="0"/>
              <a:t> </a:t>
            </a:r>
            <a:r>
              <a:rPr lang="en-US" b="1" i="1" dirty="0" err="1"/>
              <a:t>màu</a:t>
            </a:r>
            <a:r>
              <a:rPr lang="en-US" b="1" i="1" dirty="0"/>
              <a:t> </a:t>
            </a:r>
            <a:r>
              <a:rPr lang="en-US" b="1" i="1" dirty="0" err="1"/>
              <a:t>sắc</a:t>
            </a:r>
            <a:r>
              <a:rPr lang="en-US" b="1" i="1" dirty="0"/>
              <a:t> </a:t>
            </a:r>
            <a:r>
              <a:rPr lang="en-US" b="1" i="1" dirty="0" err="1"/>
              <a:t>trên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chất</a:t>
            </a:r>
            <a:r>
              <a:rPr lang="en-US" b="1" i="1" dirty="0"/>
              <a:t> </a:t>
            </a:r>
            <a:r>
              <a:rPr lang="en-US" b="1" i="1" dirty="0" err="1"/>
              <a:t>liệu</a:t>
            </a:r>
            <a:endParaRPr lang="en-US" dirty="0"/>
          </a:p>
          <a:p>
            <a:r>
              <a:rPr lang="en-US" b="1" dirty="0" smtClean="0"/>
              <a:t>1.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/>
              <a:t>lĩnh</a:t>
            </a:r>
            <a:r>
              <a:rPr lang="en-US" b="1" dirty="0"/>
              <a:t> </a:t>
            </a:r>
            <a:r>
              <a:rPr lang="en-US" b="1" dirty="0" err="1"/>
              <a:t>vực</a:t>
            </a:r>
            <a:r>
              <a:rPr lang="en-US" b="1" dirty="0"/>
              <a:t>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tới</a:t>
            </a:r>
            <a:endParaRPr lang="en-US" dirty="0"/>
          </a:p>
          <a:p>
            <a:r>
              <a:rPr lang="en-US" dirty="0" smtClean="0"/>
              <a:t>*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lĩnh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STEAM: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(S):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rau</a:t>
            </a:r>
            <a:r>
              <a:rPr lang="en-US" dirty="0"/>
              <a:t>, </a:t>
            </a:r>
            <a:r>
              <a:rPr lang="en-US" dirty="0" err="1"/>
              <a:t>củ</a:t>
            </a:r>
            <a:r>
              <a:rPr lang="en-US" dirty="0"/>
              <a:t>, </a:t>
            </a:r>
            <a:r>
              <a:rPr lang="en-US" dirty="0" err="1"/>
              <a:t>qủa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;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: </a:t>
            </a:r>
            <a:r>
              <a:rPr lang="en-US" dirty="0" err="1"/>
              <a:t>Gạo</a:t>
            </a:r>
            <a:r>
              <a:rPr lang="en-US" dirty="0"/>
              <a:t>, </a:t>
            </a:r>
            <a:r>
              <a:rPr lang="en-US" dirty="0" err="1"/>
              <a:t>bột</a:t>
            </a:r>
            <a:r>
              <a:rPr lang="en-US" dirty="0"/>
              <a:t>…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(T):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;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(</a:t>
            </a:r>
            <a:r>
              <a:rPr lang="en-US" dirty="0" err="1"/>
              <a:t>nhào</a:t>
            </a:r>
            <a:r>
              <a:rPr lang="en-US" dirty="0"/>
              <a:t>, </a:t>
            </a:r>
            <a:r>
              <a:rPr lang="en-US" dirty="0" err="1"/>
              <a:t>xóc</a:t>
            </a:r>
            <a:r>
              <a:rPr lang="en-US" dirty="0"/>
              <a:t>, </a:t>
            </a:r>
            <a:r>
              <a:rPr lang="en-US" dirty="0" err="1"/>
              <a:t>vò</a:t>
            </a:r>
            <a:r>
              <a:rPr lang="en-US" dirty="0"/>
              <a:t>, </a:t>
            </a:r>
            <a:r>
              <a:rPr lang="en-US" dirty="0" err="1"/>
              <a:t>giã</a:t>
            </a:r>
            <a:r>
              <a:rPr lang="en-US" dirty="0"/>
              <a:t>, </a:t>
            </a:r>
            <a:r>
              <a:rPr lang="en-US" dirty="0" err="1"/>
              <a:t>miết</a:t>
            </a:r>
            <a:r>
              <a:rPr lang="en-US" dirty="0"/>
              <a:t>, </a:t>
            </a:r>
            <a:r>
              <a:rPr lang="en-US" dirty="0" err="1"/>
              <a:t>xay</a:t>
            </a:r>
            <a:r>
              <a:rPr lang="en-US" dirty="0"/>
              <a:t>, </a:t>
            </a:r>
            <a:r>
              <a:rPr lang="en-US" dirty="0" err="1"/>
              <a:t>lọc</a:t>
            </a:r>
            <a:r>
              <a:rPr lang="en-US" dirty="0"/>
              <a:t>);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(E):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/>
          </a:p>
          <a:p>
            <a:r>
              <a:rPr lang="en-US" dirty="0" smtClean="0"/>
              <a:t>-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 err="1" smtClean="0"/>
              <a:t>thuậ</a:t>
            </a:r>
            <a:r>
              <a:rPr lang="en-US" dirty="0" smtClean="0"/>
              <a:t> (A): </a:t>
            </a:r>
            <a:r>
              <a:rPr lang="en-US" dirty="0" err="1"/>
              <a:t>Thưởng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  <a:p>
            <a:r>
              <a:rPr lang="en-US" dirty="0" smtClean="0"/>
              <a:t>- </a:t>
            </a:r>
            <a:r>
              <a:rPr lang="en-US" dirty="0" err="1" smtClean="0"/>
              <a:t>Toán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(M: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lường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(</a:t>
            </a:r>
            <a:r>
              <a:rPr lang="en-US" dirty="0" err="1"/>
              <a:t>đong</a:t>
            </a:r>
            <a:r>
              <a:rPr lang="en-US" dirty="0"/>
              <a:t>, </a:t>
            </a:r>
            <a:r>
              <a:rPr lang="en-US" dirty="0" err="1"/>
              <a:t>đo</a:t>
            </a:r>
            <a:r>
              <a:rPr lang="en-US" dirty="0"/>
              <a:t>, </a:t>
            </a:r>
            <a:r>
              <a:rPr lang="en-US" dirty="0" err="1"/>
              <a:t>đếm</a:t>
            </a:r>
            <a:r>
              <a:rPr lang="en-US" dirty="0" smtClean="0"/>
              <a:t>..)</a:t>
            </a:r>
          </a:p>
          <a:p>
            <a:r>
              <a:rPr lang="en-US" dirty="0"/>
              <a:t>*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kỷ</a:t>
            </a:r>
            <a:r>
              <a:rPr lang="en-US" dirty="0"/>
              <a:t> 21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,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,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,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0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229726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209550"/>
            <a:ext cx="9144000" cy="42473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2.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/>
              <a:t>vật</a:t>
            </a:r>
            <a:r>
              <a:rPr lang="en-US" b="1" dirty="0"/>
              <a:t> </a:t>
            </a:r>
            <a:r>
              <a:rPr lang="en-US" b="1" dirty="0" err="1"/>
              <a:t>liệu</a:t>
            </a:r>
            <a:endParaRPr lang="en-US" dirty="0"/>
          </a:p>
          <a:p>
            <a:pPr lvl="0"/>
            <a:r>
              <a:rPr lang="en-US" dirty="0" smtClean="0"/>
              <a:t>- </a:t>
            </a:r>
            <a:r>
              <a:rPr lang="en-US" dirty="0" err="1" smtClean="0"/>
              <a:t>Củ</a:t>
            </a:r>
            <a:r>
              <a:rPr lang="en-US" dirty="0" smtClean="0"/>
              <a:t> </a:t>
            </a:r>
            <a:r>
              <a:rPr lang="en-US" dirty="0" err="1"/>
              <a:t>dền</a:t>
            </a:r>
            <a:r>
              <a:rPr lang="en-US" dirty="0"/>
              <a:t>, </a:t>
            </a:r>
            <a:r>
              <a:rPr lang="en-US" dirty="0" err="1"/>
              <a:t>củ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,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rốt</a:t>
            </a:r>
            <a:r>
              <a:rPr lang="en-US" dirty="0"/>
              <a:t>,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gấc</a:t>
            </a:r>
            <a:r>
              <a:rPr lang="en-US" dirty="0"/>
              <a:t>,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trà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, </a:t>
            </a:r>
            <a:r>
              <a:rPr lang="en-US" dirty="0" err="1"/>
              <a:t>rau</a:t>
            </a:r>
            <a:r>
              <a:rPr lang="en-US" dirty="0"/>
              <a:t> </a:t>
            </a:r>
            <a:r>
              <a:rPr lang="en-US" dirty="0" err="1"/>
              <a:t>ngót</a:t>
            </a:r>
            <a:r>
              <a:rPr lang="en-US" dirty="0"/>
              <a:t>,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quất</a:t>
            </a:r>
            <a:r>
              <a:rPr lang="en-US" dirty="0"/>
              <a:t>,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.</a:t>
            </a:r>
          </a:p>
          <a:p>
            <a:pPr lvl="0"/>
            <a:r>
              <a:rPr lang="en-US" dirty="0" smtClean="0"/>
              <a:t>- </a:t>
            </a:r>
            <a:r>
              <a:rPr lang="en-US" dirty="0" err="1" smtClean="0"/>
              <a:t>Bát</a:t>
            </a:r>
            <a:r>
              <a:rPr lang="en-US" dirty="0"/>
              <a:t>, </a:t>
            </a:r>
            <a:r>
              <a:rPr lang="en-US" dirty="0" err="1"/>
              <a:t>thìa</a:t>
            </a:r>
            <a:r>
              <a:rPr lang="en-US" dirty="0"/>
              <a:t>, </a:t>
            </a:r>
            <a:r>
              <a:rPr lang="en-US" dirty="0" err="1"/>
              <a:t>rây</a:t>
            </a:r>
            <a:r>
              <a:rPr lang="en-US" dirty="0"/>
              <a:t>, </a:t>
            </a:r>
            <a:r>
              <a:rPr lang="en-US" dirty="0" err="1"/>
              <a:t>cối</a:t>
            </a:r>
            <a:r>
              <a:rPr lang="en-US" dirty="0"/>
              <a:t>, </a:t>
            </a:r>
            <a:r>
              <a:rPr lang="en-US" dirty="0" err="1"/>
              <a:t>chày</a:t>
            </a:r>
            <a:r>
              <a:rPr lang="en-US" dirty="0"/>
              <a:t>,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xay</a:t>
            </a:r>
            <a:r>
              <a:rPr lang="en-US" dirty="0"/>
              <a:t>, </a:t>
            </a:r>
            <a:r>
              <a:rPr lang="en-US" dirty="0" err="1"/>
              <a:t>vải</a:t>
            </a:r>
            <a:r>
              <a:rPr lang="en-US" dirty="0"/>
              <a:t> </a:t>
            </a:r>
            <a:r>
              <a:rPr lang="en-US" dirty="0" err="1"/>
              <a:t>lọc</a:t>
            </a:r>
            <a:endParaRPr lang="en-US" dirty="0"/>
          </a:p>
          <a:p>
            <a:pPr lvl="0"/>
            <a:r>
              <a:rPr lang="en-US" dirty="0" smtClean="0"/>
              <a:t>- </a:t>
            </a:r>
            <a:r>
              <a:rPr lang="en-US" dirty="0" err="1" smtClean="0"/>
              <a:t>Tạp</a:t>
            </a:r>
            <a:r>
              <a:rPr lang="en-US" dirty="0" smtClean="0"/>
              <a:t> </a:t>
            </a:r>
            <a:r>
              <a:rPr lang="en-US" dirty="0" err="1"/>
              <a:t>dề</a:t>
            </a:r>
            <a:r>
              <a:rPr lang="en-US" dirty="0"/>
              <a:t>, </a:t>
            </a:r>
            <a:r>
              <a:rPr lang="en-US" dirty="0" err="1"/>
              <a:t>bột</a:t>
            </a:r>
            <a:r>
              <a:rPr lang="en-US" dirty="0"/>
              <a:t>, </a:t>
            </a:r>
            <a:r>
              <a:rPr lang="en-US" dirty="0" err="1"/>
              <a:t>gạo</a:t>
            </a:r>
            <a:r>
              <a:rPr lang="en-US" dirty="0"/>
              <a:t> </a:t>
            </a:r>
            <a:r>
              <a:rPr lang="en-US" dirty="0" err="1"/>
              <a:t>nếp</a:t>
            </a:r>
            <a:r>
              <a:rPr lang="en-US" dirty="0"/>
              <a:t>, </a:t>
            </a:r>
            <a:r>
              <a:rPr lang="en-US" dirty="0" err="1"/>
              <a:t>khuôn</a:t>
            </a:r>
            <a:endParaRPr lang="en-US" dirty="0"/>
          </a:p>
          <a:p>
            <a:pPr lvl="0"/>
            <a:r>
              <a:rPr lang="en-US" dirty="0" smtClean="0"/>
              <a:t>-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/>
              <a:t>lọc</a:t>
            </a:r>
            <a:endParaRPr lang="en-US" dirty="0"/>
          </a:p>
          <a:p>
            <a:r>
              <a:rPr lang="en-US" b="1" dirty="0" smtClean="0"/>
              <a:t>3. </a:t>
            </a:r>
            <a:r>
              <a:rPr lang="en-US" b="1" dirty="0" err="1" smtClean="0"/>
              <a:t>Kiến</a:t>
            </a:r>
            <a:r>
              <a:rPr lang="en-US" b="1" dirty="0" smtClean="0"/>
              <a:t> </a:t>
            </a:r>
            <a:r>
              <a:rPr lang="en-US" b="1" dirty="0" err="1"/>
              <a:t>thức</a:t>
            </a:r>
            <a:r>
              <a:rPr lang="en-US" b="1" dirty="0"/>
              <a:t> GV </a:t>
            </a:r>
            <a:r>
              <a:rPr lang="en-US" b="1" dirty="0" err="1"/>
              <a:t>cần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endParaRPr lang="en-US" dirty="0"/>
          </a:p>
          <a:p>
            <a:pPr lvl="0"/>
            <a:r>
              <a:rPr lang="en-US" dirty="0" smtClean="0"/>
              <a:t>-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rau</a:t>
            </a:r>
            <a:r>
              <a:rPr lang="en-US" dirty="0"/>
              <a:t>/</a:t>
            </a:r>
            <a:r>
              <a:rPr lang="en-US" dirty="0" err="1"/>
              <a:t>củ</a:t>
            </a:r>
            <a:r>
              <a:rPr lang="en-US" dirty="0"/>
              <a:t>/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nhuộm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/>
          </a:p>
          <a:p>
            <a:pPr lvl="0"/>
            <a:r>
              <a:rPr lang="en-US" dirty="0" smtClean="0"/>
              <a:t>-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: </a:t>
            </a:r>
            <a:r>
              <a:rPr lang="en-US" dirty="0" err="1"/>
              <a:t>vò</a:t>
            </a:r>
            <a:r>
              <a:rPr lang="en-US" dirty="0"/>
              <a:t>, </a:t>
            </a:r>
            <a:r>
              <a:rPr lang="en-US" dirty="0" err="1"/>
              <a:t>giã</a:t>
            </a:r>
            <a:r>
              <a:rPr lang="en-US" dirty="0"/>
              <a:t>, </a:t>
            </a:r>
            <a:r>
              <a:rPr lang="en-US" dirty="0" err="1"/>
              <a:t>xay</a:t>
            </a:r>
            <a:r>
              <a:rPr lang="en-US" dirty="0"/>
              <a:t>, </a:t>
            </a:r>
            <a:r>
              <a:rPr lang="en-US" dirty="0" err="1"/>
              <a:t>miết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thìa</a:t>
            </a:r>
            <a:r>
              <a:rPr lang="en-US" dirty="0"/>
              <a:t>…</a:t>
            </a:r>
          </a:p>
          <a:p>
            <a:pPr lvl="0"/>
            <a:r>
              <a:rPr lang="en-US" dirty="0" smtClean="0"/>
              <a:t>-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(</a:t>
            </a:r>
            <a:r>
              <a:rPr lang="en-US" dirty="0" err="1"/>
              <a:t>nhuộm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, </a:t>
            </a:r>
            <a:r>
              <a:rPr lang="en-US" dirty="0" err="1"/>
              <a:t>vải</a:t>
            </a:r>
            <a:r>
              <a:rPr lang="en-US" dirty="0"/>
              <a:t>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bánh</a:t>
            </a:r>
            <a:r>
              <a:rPr lang="en-US" dirty="0"/>
              <a:t>,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xôi</a:t>
            </a:r>
            <a:r>
              <a:rPr lang="en-US" dirty="0"/>
              <a:t>, </a:t>
            </a:r>
            <a:r>
              <a:rPr lang="en-US" dirty="0" err="1"/>
              <a:t>pha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)</a:t>
            </a:r>
          </a:p>
          <a:p>
            <a:r>
              <a:rPr lang="en-US" b="1" dirty="0" smtClean="0"/>
              <a:t>4. </a:t>
            </a:r>
            <a:r>
              <a:rPr lang="en-US" b="1" dirty="0" err="1" smtClean="0"/>
              <a:t>Câu</a:t>
            </a:r>
            <a:r>
              <a:rPr lang="en-US" b="1" dirty="0" smtClean="0"/>
              <a:t> </a:t>
            </a:r>
            <a:r>
              <a:rPr lang="en-US" b="1" dirty="0" err="1"/>
              <a:t>hỏi</a:t>
            </a:r>
            <a:r>
              <a:rPr lang="en-US" b="1" dirty="0"/>
              <a:t> </a:t>
            </a:r>
            <a:r>
              <a:rPr lang="en-US" b="1" dirty="0" err="1"/>
              <a:t>quan</a:t>
            </a:r>
            <a:r>
              <a:rPr lang="en-US" b="1" dirty="0"/>
              <a:t> </a:t>
            </a:r>
            <a:r>
              <a:rPr lang="en-US" b="1" dirty="0" err="1"/>
              <a:t>trọng</a:t>
            </a:r>
            <a:endParaRPr lang="en-US" dirty="0"/>
          </a:p>
          <a:p>
            <a:pPr lvl="0"/>
            <a:r>
              <a:rPr lang="en-US" dirty="0" smtClean="0"/>
              <a:t>-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rau</a:t>
            </a:r>
            <a:r>
              <a:rPr lang="en-US" dirty="0"/>
              <a:t>/</a:t>
            </a:r>
            <a:r>
              <a:rPr lang="en-US" dirty="0" err="1"/>
              <a:t>củ</a:t>
            </a:r>
            <a:r>
              <a:rPr lang="en-US" dirty="0"/>
              <a:t>/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?</a:t>
            </a:r>
          </a:p>
          <a:p>
            <a:pPr lvl="0"/>
            <a:r>
              <a:rPr lang="en-US" dirty="0" smtClean="0"/>
              <a:t>-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?</a:t>
            </a:r>
          </a:p>
          <a:p>
            <a:pPr lvl="0"/>
            <a:r>
              <a:rPr lang="en-US" dirty="0" smtClean="0"/>
              <a:t>-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: </a:t>
            </a:r>
            <a:r>
              <a:rPr lang="en-US" dirty="0" err="1"/>
              <a:t>rau</a:t>
            </a:r>
            <a:r>
              <a:rPr lang="en-US" dirty="0"/>
              <a:t>/</a:t>
            </a:r>
            <a:r>
              <a:rPr lang="en-US" dirty="0" err="1"/>
              <a:t>củ</a:t>
            </a:r>
            <a:r>
              <a:rPr lang="en-US" dirty="0"/>
              <a:t>/</a:t>
            </a:r>
            <a:r>
              <a:rPr lang="en-US" dirty="0" err="1"/>
              <a:t>quả</a:t>
            </a:r>
            <a:r>
              <a:rPr lang="en-US" dirty="0"/>
              <a:t>/</a:t>
            </a:r>
            <a:r>
              <a:rPr lang="en-US" dirty="0" err="1"/>
              <a:t>lá</a:t>
            </a:r>
            <a:r>
              <a:rPr lang="en-US" dirty="0"/>
              <a:t>…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lvl="0"/>
            <a:r>
              <a:rPr lang="en-US" dirty="0" smtClean="0"/>
              <a:t>-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229726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133350"/>
            <a:ext cx="8839200" cy="48013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5. </a:t>
            </a:r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/>
              <a:t>trình</a:t>
            </a:r>
            <a:endParaRPr lang="en-US" dirty="0"/>
          </a:p>
          <a:p>
            <a:r>
              <a:rPr lang="en-US" b="1" i="1" dirty="0" smtClean="0"/>
              <a:t>B1</a:t>
            </a:r>
            <a:r>
              <a:rPr lang="en-US" b="1" i="1" dirty="0"/>
              <a:t>. Thu </a:t>
            </a:r>
            <a:r>
              <a:rPr lang="en-US" b="1" i="1" dirty="0" err="1"/>
              <a:t>hút</a:t>
            </a:r>
            <a:r>
              <a:rPr lang="en-US" b="1" i="1" dirty="0"/>
              <a:t> 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/video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/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  <a:p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/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: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?</a:t>
            </a:r>
          </a:p>
          <a:p>
            <a:r>
              <a:rPr lang="en-US" dirty="0"/>
              <a:t>- GV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bánh</a:t>
            </a:r>
            <a:r>
              <a:rPr lang="en-US" dirty="0"/>
              <a:t>/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/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/</a:t>
            </a:r>
            <a:r>
              <a:rPr lang="en-US" dirty="0" err="1"/>
              <a:t>thưởng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/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(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/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).</a:t>
            </a:r>
          </a:p>
          <a:p>
            <a:r>
              <a:rPr lang="en-US" b="1" i="1" dirty="0" smtClean="0"/>
              <a:t>B2</a:t>
            </a:r>
            <a:r>
              <a:rPr lang="en-US" b="1" i="1" dirty="0"/>
              <a:t>. </a:t>
            </a:r>
            <a:r>
              <a:rPr lang="en-US" b="1" i="1" dirty="0" err="1"/>
              <a:t>Khám</a:t>
            </a:r>
            <a:r>
              <a:rPr lang="en-US" b="1" i="1" dirty="0"/>
              <a:t> </a:t>
            </a:r>
            <a:r>
              <a:rPr lang="en-US" b="1" i="1" dirty="0" err="1"/>
              <a:t>phá</a:t>
            </a:r>
            <a:r>
              <a:rPr lang="en-US" b="1" i="1" dirty="0"/>
              <a:t> </a:t>
            </a:r>
            <a:endParaRPr lang="en-US" dirty="0"/>
          </a:p>
          <a:p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rau</a:t>
            </a:r>
            <a:r>
              <a:rPr lang="en-US" dirty="0"/>
              <a:t>/</a:t>
            </a:r>
            <a:r>
              <a:rPr lang="en-US" dirty="0" err="1"/>
              <a:t>củ</a:t>
            </a:r>
            <a:r>
              <a:rPr lang="en-US" dirty="0"/>
              <a:t>/</a:t>
            </a:r>
            <a:r>
              <a:rPr lang="en-US" dirty="0" err="1"/>
              <a:t>quả</a:t>
            </a:r>
            <a:r>
              <a:rPr lang="en-US" dirty="0"/>
              <a:t>/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nhiên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(1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trà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, </a:t>
            </a:r>
            <a:r>
              <a:rPr lang="en-US" dirty="0" err="1"/>
              <a:t>rau</a:t>
            </a:r>
            <a:r>
              <a:rPr lang="en-US" dirty="0"/>
              <a:t> </a:t>
            </a:r>
            <a:r>
              <a:rPr lang="en-US" dirty="0" err="1"/>
              <a:t>ngót</a:t>
            </a:r>
            <a:r>
              <a:rPr lang="en-US" dirty="0"/>
              <a:t>; 1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củ</a:t>
            </a:r>
            <a:r>
              <a:rPr lang="en-US" dirty="0"/>
              <a:t> </a:t>
            </a:r>
            <a:r>
              <a:rPr lang="en-US" dirty="0" err="1"/>
              <a:t>dền</a:t>
            </a:r>
            <a:r>
              <a:rPr lang="en-US" dirty="0"/>
              <a:t>,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rốt</a:t>
            </a:r>
            <a:r>
              <a:rPr lang="en-US" dirty="0"/>
              <a:t>; 1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,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; 1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gấc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quất</a:t>
            </a:r>
            <a:r>
              <a:rPr lang="en-US" dirty="0"/>
              <a:t>)</a:t>
            </a:r>
          </a:p>
          <a:p>
            <a:r>
              <a:rPr lang="en-US" dirty="0"/>
              <a:t>-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rau</a:t>
            </a:r>
            <a:r>
              <a:rPr lang="en-US" dirty="0"/>
              <a:t>/</a:t>
            </a:r>
            <a:r>
              <a:rPr lang="en-US" dirty="0" err="1"/>
              <a:t>củ</a:t>
            </a:r>
            <a:r>
              <a:rPr lang="en-US" dirty="0"/>
              <a:t>/</a:t>
            </a:r>
            <a:r>
              <a:rPr lang="en-US" dirty="0" err="1"/>
              <a:t>quả</a:t>
            </a:r>
            <a:r>
              <a:rPr lang="en-US" dirty="0"/>
              <a:t>/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mình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thí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 </a:t>
            </a:r>
          </a:p>
          <a:p>
            <a:r>
              <a:rPr lang="en-US" dirty="0"/>
              <a:t>-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thí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</a:p>
          <a:p>
            <a:r>
              <a:rPr lang="en-US" dirty="0"/>
              <a:t>-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,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 smtClean="0"/>
              <a:t>chép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229726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430232"/>
            <a:ext cx="8991600" cy="39703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B3</a:t>
            </a:r>
            <a:r>
              <a:rPr lang="en-US" b="1" i="1" dirty="0"/>
              <a:t>. </a:t>
            </a:r>
            <a:r>
              <a:rPr lang="en-US" b="1" i="1" dirty="0" err="1"/>
              <a:t>Giải</a:t>
            </a:r>
            <a:r>
              <a:rPr lang="en-US" b="1" i="1" dirty="0"/>
              <a:t> </a:t>
            </a:r>
            <a:r>
              <a:rPr lang="en-US" b="1" i="1" dirty="0" err="1"/>
              <a:t>thích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mình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: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rau</a:t>
            </a:r>
            <a:r>
              <a:rPr lang="en-US" dirty="0"/>
              <a:t>/</a:t>
            </a:r>
            <a:r>
              <a:rPr lang="en-US" dirty="0" err="1"/>
              <a:t>củ</a:t>
            </a:r>
            <a:r>
              <a:rPr lang="en-US" dirty="0"/>
              <a:t>/</a:t>
            </a:r>
            <a:r>
              <a:rPr lang="en-US" dirty="0" err="1"/>
              <a:t>quả</a:t>
            </a:r>
            <a:r>
              <a:rPr lang="en-US" dirty="0"/>
              <a:t>/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,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,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. </a:t>
            </a:r>
          </a:p>
          <a:p>
            <a:r>
              <a:rPr lang="en-US" b="1" i="1" dirty="0" smtClean="0"/>
              <a:t>B4</a:t>
            </a:r>
            <a:r>
              <a:rPr lang="en-US" b="1" i="1" dirty="0"/>
              <a:t>. </a:t>
            </a:r>
            <a:r>
              <a:rPr lang="en-US" b="1" i="1" dirty="0" err="1"/>
              <a:t>Mở</a:t>
            </a:r>
            <a:r>
              <a:rPr lang="en-US" b="1" i="1" dirty="0"/>
              <a:t> </a:t>
            </a:r>
            <a:r>
              <a:rPr lang="en-US" b="1" i="1" dirty="0" err="1"/>
              <a:t>rộng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1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trộn</a:t>
            </a:r>
            <a:r>
              <a:rPr lang="en-US" dirty="0"/>
              <a:t> </a:t>
            </a:r>
            <a:r>
              <a:rPr lang="en-US" dirty="0" err="1"/>
              <a:t>bột</a:t>
            </a:r>
            <a:r>
              <a:rPr lang="en-US" dirty="0"/>
              <a:t> </a:t>
            </a:r>
            <a:r>
              <a:rPr lang="en-US" dirty="0" err="1"/>
              <a:t>mì</a:t>
            </a:r>
            <a:r>
              <a:rPr lang="en-US" dirty="0"/>
              <a:t>/</a:t>
            </a:r>
            <a:r>
              <a:rPr lang="en-US" dirty="0" err="1"/>
              <a:t>bột</a:t>
            </a:r>
            <a:r>
              <a:rPr lang="en-US" dirty="0"/>
              <a:t> </a:t>
            </a:r>
            <a:r>
              <a:rPr lang="en-US" dirty="0" err="1"/>
              <a:t>gạo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bánh</a:t>
            </a:r>
            <a:r>
              <a:rPr lang="en-US" dirty="0"/>
              <a:t> (</a:t>
            </a:r>
            <a:r>
              <a:rPr lang="en-US" dirty="0" err="1"/>
              <a:t>trộn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cốc</a:t>
            </a:r>
            <a:r>
              <a:rPr lang="en-US" dirty="0"/>
              <a:t> </a:t>
            </a:r>
            <a:r>
              <a:rPr lang="en-US" dirty="0" err="1"/>
              <a:t>bột</a:t>
            </a:r>
            <a:r>
              <a:rPr lang="en-US" dirty="0"/>
              <a:t>/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), </a:t>
            </a:r>
            <a:r>
              <a:rPr lang="en-US" dirty="0" err="1"/>
              <a:t>xóc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gạo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xôi</a:t>
            </a:r>
            <a:r>
              <a:rPr lang="en-US" dirty="0"/>
              <a:t> (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gạo</a:t>
            </a:r>
            <a:r>
              <a:rPr lang="en-US" dirty="0"/>
              <a:t>/</a:t>
            </a:r>
            <a:r>
              <a:rPr lang="en-US" dirty="0" err="1"/>
              <a:t>màu</a:t>
            </a:r>
            <a:r>
              <a:rPr lang="en-US" dirty="0"/>
              <a:t>?), </a:t>
            </a:r>
            <a:r>
              <a:rPr lang="en-US" dirty="0" err="1"/>
              <a:t>trộn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sữa</a:t>
            </a:r>
            <a:r>
              <a:rPr lang="en-US" dirty="0"/>
              <a:t> </a:t>
            </a:r>
            <a:r>
              <a:rPr lang="en-US" dirty="0" err="1"/>
              <a:t>chua</a:t>
            </a:r>
            <a:r>
              <a:rPr lang="en-US" dirty="0"/>
              <a:t>/</a:t>
            </a:r>
            <a:r>
              <a:rPr lang="en-US" dirty="0" err="1"/>
              <a:t>pha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siro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. </a:t>
            </a:r>
          </a:p>
          <a:p>
            <a:r>
              <a:rPr lang="en-US" dirty="0"/>
              <a:t>-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: </a:t>
            </a:r>
            <a:r>
              <a:rPr lang="en-US" dirty="0" err="1"/>
              <a:t>bột</a:t>
            </a:r>
            <a:r>
              <a:rPr lang="en-US" dirty="0"/>
              <a:t>/</a:t>
            </a:r>
            <a:r>
              <a:rPr lang="en-US" dirty="0" err="1"/>
              <a:t>gạo</a:t>
            </a:r>
            <a:r>
              <a:rPr lang="en-US" dirty="0"/>
              <a:t>/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bột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chín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chín</a:t>
            </a:r>
            <a:r>
              <a:rPr lang="en-US" dirty="0"/>
              <a:t>. </a:t>
            </a:r>
          </a:p>
          <a:p>
            <a:r>
              <a:rPr lang="en-US" dirty="0"/>
              <a:t>- </a:t>
            </a:r>
            <a:r>
              <a:rPr lang="en-US" dirty="0" err="1"/>
              <a:t>Đồ</a:t>
            </a:r>
            <a:r>
              <a:rPr lang="en-US" dirty="0"/>
              <a:t>, </a:t>
            </a:r>
            <a:r>
              <a:rPr lang="en-US" dirty="0" err="1"/>
              <a:t>hấp</a:t>
            </a:r>
            <a:r>
              <a:rPr lang="en-US" dirty="0"/>
              <a:t>, </a:t>
            </a:r>
            <a:r>
              <a:rPr lang="en-US" dirty="0" err="1"/>
              <a:t>rán</a:t>
            </a:r>
            <a:r>
              <a:rPr lang="en-US" dirty="0"/>
              <a:t>  </a:t>
            </a:r>
          </a:p>
          <a:p>
            <a:r>
              <a:rPr lang="en-US" dirty="0"/>
              <a:t>- </a:t>
            </a:r>
            <a:r>
              <a:rPr lang="en-US" dirty="0" err="1"/>
              <a:t>Thưởng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229726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742950"/>
            <a:ext cx="8077200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B5</a:t>
            </a:r>
            <a:r>
              <a:rPr lang="en-US" b="1" i="1" dirty="0"/>
              <a:t>. </a:t>
            </a:r>
            <a:r>
              <a:rPr lang="en-US" b="1" i="1" dirty="0" err="1"/>
              <a:t>Đánh</a:t>
            </a:r>
            <a:r>
              <a:rPr lang="en-US" b="1" i="1" dirty="0"/>
              <a:t> </a:t>
            </a:r>
            <a:r>
              <a:rPr lang="en-US" b="1" i="1" dirty="0" err="1"/>
              <a:t>giá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trẻ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trẻ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chép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trẻ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5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chèn SKKN\anh-nen-power-point-1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" y="0"/>
            <a:ext cx="914485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71750"/>
            <a:ext cx="2350064" cy="2057400"/>
          </a:xfrm>
          <a:prstGeom prst="rect">
            <a:avLst/>
          </a:prstGeom>
        </p:spPr>
      </p:pic>
      <p:sp>
        <p:nvSpPr>
          <p:cNvPr id="7" name="Hexagon 6"/>
          <p:cNvSpPr/>
          <p:nvPr/>
        </p:nvSpPr>
        <p:spPr>
          <a:xfrm>
            <a:off x="3124200" y="276957"/>
            <a:ext cx="5791200" cy="4352193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276957"/>
            <a:ext cx="2326618" cy="21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58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25"/>
            <a:ext cx="9229726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155491"/>
            <a:ext cx="7467600" cy="400110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SỰ KHÁC NHAU GIỮA DẠY HỌC TRUY VẤN VÀ ĐÀM THOẠI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1276350"/>
            <a:ext cx="8001000" cy="830997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9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25"/>
            <a:ext cx="9229726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155491"/>
            <a:ext cx="7467600" cy="400110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SỰ KHÁC NHAU GIỮA DẠY HỌC TRUY VẤN VÀ ĐÀM THOẠI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1053579"/>
            <a:ext cx="3276600" cy="28931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GV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-&gt;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3326" y="1052081"/>
            <a:ext cx="5248274" cy="3508653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HỌC TRUY VẤN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HĐ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,..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Hình chèn SKKN\hinh-nen-powerpoint-tet-dep_123458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9"/>
            <a:ext cx="9144000" cy="51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449074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 SẼ LÀM GÌ KHI TỔ CHỨC DẠY HỌC TRÊN TRUY VẤN?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952750"/>
            <a:ext cx="746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" descr="D:\H%C3%ACnh ch%C3%A8n SKKN\hinh-nen-15-696x39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:\H%C3%ACnh ch%C3%A8n SKKN\hinh-nen-15-696x39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00150"/>
            <a:ext cx="5410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Hình chèn SKKN\hinh-nen-powerpoint-tet-dep_123458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9"/>
            <a:ext cx="9144000" cy="540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60375" y="156553"/>
            <a:ext cx="8455025" cy="81499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36195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 CỦA GV KHI TỔ CHỨC DẠY HỌC DỰA TRÊN TRUY VẤN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276350"/>
            <a:ext cx="7467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Khyến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HĐ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…?...)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thạp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AutoShape 4" descr="D:\H%C3%ACnh ch%C3%A8n SKKN\hinh-nen-15-696x39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:\H%C3%ACnh ch%C3%A8n SKKN\hinh-nen-15-696x39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1907"/>
            <a:ext cx="9229726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356235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THỰC HÀNH: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38150"/>
            <a:ext cx="5105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8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2881</Words>
  <Application>Microsoft Office PowerPoint</Application>
  <PresentationFormat>On-screen Show (16:9)</PresentationFormat>
  <Paragraphs>227</Paragraphs>
  <Slides>38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DẠY HỌC DỰA TRÊN TRUY VẤN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250</cp:revision>
  <dcterms:created xsi:type="dcterms:W3CDTF">2022-11-13T07:58:34Z</dcterms:created>
  <dcterms:modified xsi:type="dcterms:W3CDTF">2023-08-22T09:38:50Z</dcterms:modified>
</cp:coreProperties>
</file>