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75" r:id="rId14"/>
    <p:sldId id="300" r:id="rId15"/>
    <p:sldId id="301" r:id="rId16"/>
    <p:sldId id="30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=""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8" autoAdjust="0"/>
    <p:restoredTop sz="94660"/>
  </p:normalViewPr>
  <p:slideViewPr>
    <p:cSldViewPr snapToGrid="0">
      <p:cViewPr>
        <p:scale>
          <a:sx n="81" d="100"/>
          <a:sy n="81" d="100"/>
        </p:scale>
        <p:origin x="-29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2-06T07:43:53.544" idx="1">
    <p:pos x="10" y="10"/>
    <p:text/>
    <p:extLst>
      <p:ext uri="{C676402C-5697-4E1C-873F-D02D1690AC5C}">
        <p15:threadingInfo xmlns=""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74FFB7-92D6-437C-B626-93B332D00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F05F0B9-2DB0-40D3-8A59-74057B1B0E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193CD8-8AB3-4F17-BF62-8161D317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5024-45E1-469B-955C-B4F0D1E09859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6720336-0968-4B72-B4A0-89495890F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8C41AA-3C7F-4809-BE6A-17C4B2EF5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91E8-E1A3-4BF2-A774-B0749E313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30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6BC6A7-3F87-41EB-BB8B-C9D05E08B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47CFA1F-C2AF-48F1-B4DE-F56A04AF2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3353B0-FE38-4DD1-93C7-9E655E6B5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5024-45E1-469B-955C-B4F0D1E09859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7428DF-7E3D-4560-8DE6-4B7ADA23A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FC366E-8BB1-4144-8CEB-48B71CED2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91E8-E1A3-4BF2-A774-B0749E313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81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1EC28AF-47FD-4E62-B274-1D8A972F50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010D07E-0F0C-4FFD-936F-A5911CB0E5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E24541-A9C4-4EEB-818F-AFA6F5965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5024-45E1-469B-955C-B4F0D1E09859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EB0B88-98D6-46DF-A5B1-F629C2802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C1A97C-3808-4594-BFB7-968FABD8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91E8-E1A3-4BF2-A774-B0749E313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1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6DE6EA-D806-454D-ACC4-CAE405895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DBB9D12-FDC8-4EC7-887D-1F2DD981B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97DB5D-CD52-4C41-87D4-70F15186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5024-45E1-469B-955C-B4F0D1E09859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99EF49-FFFF-4A49-A388-3170EC047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B361295-6AEB-41B1-8C5F-9269FAB9B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91E8-E1A3-4BF2-A774-B0749E313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03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0981F3-5F19-4DF7-ABD1-67C0A689B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15FCF2D-7DE0-499A-8826-9CCE6B31E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5EEA77-92E1-420B-B552-D020DFA20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5024-45E1-469B-955C-B4F0D1E09859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09784C-6F8B-4AE8-860D-C69D5788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1CB064-7E40-4DB3-BBBC-31DF8DA7D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91E8-E1A3-4BF2-A774-B0749E313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2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99554A-F5C8-4A80-8433-8D63F3202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AEF836-F4B6-4845-B36C-65945E78E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B99AB56-6744-4188-A432-A81D0A1EC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8C13F00-202B-4A1F-A084-E781B2AE0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5024-45E1-469B-955C-B4F0D1E09859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474EC17-2F57-45A2-AEC4-83085E72C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75DB9FE-4B12-42C3-984D-A09FFE90C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91E8-E1A3-4BF2-A774-B0749E313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6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D2CE57-A826-4C81-B4DD-874561B13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75428F9-FF0A-4341-96DD-2B41B3A14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CCE82FC-208F-409E-86BB-D8B75D527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C79F729-1BFB-4B2E-8DDF-B99B6A4FB3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3F71474-2CA2-44C9-819F-9C4006B48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1FDB0F5-B4CF-4E4C-8998-F811F6AA6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5024-45E1-469B-955C-B4F0D1E09859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F8975E2-1DBA-4DDB-8306-084B2C31B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9A55F21-8410-47FB-BF2E-20B2B03B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91E8-E1A3-4BF2-A774-B0749E313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5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B279EE-5D0C-4D99-B19F-14CD73DE5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C37725-91E4-441A-A211-1245C263E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5024-45E1-469B-955C-B4F0D1E09859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81EC9B7-0B0D-4E7F-A1B5-60FC43EE0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F9BF86E-74A7-42FE-B85A-98F4214B8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91E8-E1A3-4BF2-A774-B0749E313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3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3394F3F-CBFB-4F63-A38C-C79ACF410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5024-45E1-469B-955C-B4F0D1E09859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B66C507-A6E2-40F7-98AA-E4D6B7A59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A4357D4-10B8-4098-BADF-AF0EB8986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91E8-E1A3-4BF2-A774-B0749E313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59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EBB191-B9F8-4EBC-83D6-163A03D8A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34C89B-EE8E-476B-A019-73D14C150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5133803-64BA-4509-B3CC-B89359BCD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F3AF9D-020A-44D7-8A1D-570D4C59B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5024-45E1-469B-955C-B4F0D1E09859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A5AE5DA-B64B-44E8-830A-C4F3B8C8E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5886B74-B6ED-405A-8202-DD133012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91E8-E1A3-4BF2-A774-B0749E313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2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AC2ED8-0611-4E3C-AC56-D5FC106B9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5E64CF1-E5FC-42B3-BE62-336B0A7637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E01C925-3680-48E5-B49D-A4454B873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24F043D-A2DB-4E3C-95B1-1E171EF3A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5024-45E1-469B-955C-B4F0D1E09859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8C8A4C-5D6B-4B79-82F2-F1D52DACF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8248B8C-08E7-428B-9736-8674564E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91E8-E1A3-4BF2-A774-B0749E313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33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B7AE362-B988-44EE-BED5-259CEA153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09B4CEF-1010-4084-9A80-99390E258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74B906F-82B1-483A-A794-2789BF82EB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E5024-45E1-469B-955C-B4F0D1E09859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14F16B-DF86-4566-BCF6-C4A9937B86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BC15CCF-3EC6-42A7-B595-481B85714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691E8-E1A3-4BF2-A774-B0749E313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7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8080CC8-90A8-44D0-95E6-F8BDDD7FFD85}"/>
              </a:ext>
            </a:extLst>
          </p:cNvPr>
          <p:cNvSpPr/>
          <p:nvPr/>
        </p:nvSpPr>
        <p:spPr>
          <a:xfrm>
            <a:off x="1501825" y="2151258"/>
            <a:ext cx="91883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TUYỂN TẬP TRUYỆN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AN TOÀN GIAO THÔNG</a:t>
            </a:r>
          </a:p>
        </p:txBody>
      </p:sp>
    </p:spTree>
    <p:extLst>
      <p:ext uri="{BB962C8B-B14F-4D97-AF65-F5344CB8AC3E}">
        <p14:creationId xmlns:p14="http://schemas.microsoft.com/office/powerpoint/2010/main" val="4005492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8B3EE6D-E1CC-4D97-B903-6F365B01AC85}"/>
              </a:ext>
            </a:extLst>
          </p:cNvPr>
          <p:cNvSpPr/>
          <p:nvPr/>
        </p:nvSpPr>
        <p:spPr>
          <a:xfrm>
            <a:off x="2386042" y="394925"/>
            <a:ext cx="74199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 “S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Ự HỐI HẬN CỦA THỎ TRẮNG”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C57CC6A-22E0-4782-AFE5-27C8546CDCFE}"/>
              </a:ext>
            </a:extLst>
          </p:cNvPr>
          <p:cNvSpPr/>
          <p:nvPr/>
        </p:nvSpPr>
        <p:spPr>
          <a:xfrm>
            <a:off x="1047136" y="1213112"/>
            <a:ext cx="9920748" cy="4726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1963"/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indent="461963"/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61963"/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ngoằn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ngoèo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indent="461963"/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</a:p>
          <a:p>
            <a:pPr algn="just">
              <a:lnSpc>
                <a:spcPct val="115000"/>
              </a:lnSpc>
            </a:pPr>
            <a:endParaRPr lang="en-US" sz="20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7FBFE34-EE95-4FDE-8B7C-5147EDCF2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9424" y="3254349"/>
            <a:ext cx="4047514" cy="405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38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FD48EF7-9297-4A12-BBBA-AD17E6264E49}"/>
              </a:ext>
            </a:extLst>
          </p:cNvPr>
          <p:cNvSpPr/>
          <p:nvPr/>
        </p:nvSpPr>
        <p:spPr>
          <a:xfrm>
            <a:off x="658762" y="872809"/>
            <a:ext cx="1045169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03225"/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buýt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ngọai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03225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</a:p>
          <a:p>
            <a:pPr indent="403225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“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indent="403225"/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</a:p>
          <a:p>
            <a:pPr indent="403225"/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</a:p>
          <a:p>
            <a:pPr indent="403225"/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</a:p>
          <a:p>
            <a:pPr indent="403225"/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indent="461963"/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indent="461963"/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  <a:p>
            <a:pPr indent="461963"/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hỉnh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indent="461963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Ồ!Kiến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?”. “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ơi!cháu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chễm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chệ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dim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ngẹo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4923AAF-69A9-47BB-B067-DBFAF8639EEA}"/>
              </a:ext>
            </a:extLst>
          </p:cNvPr>
          <p:cNvSpPr/>
          <p:nvPr/>
        </p:nvSpPr>
        <p:spPr>
          <a:xfrm>
            <a:off x="3528538" y="224135"/>
            <a:ext cx="5420074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 “KIẾN CON ĐI Ô TÔ”</a:t>
            </a:r>
            <a:endParaRPr lang="en-US" sz="28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9974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AF93E74-71B1-413D-9CF6-BDA78B25F00E}"/>
              </a:ext>
            </a:extLst>
          </p:cNvPr>
          <p:cNvSpPr/>
          <p:nvPr/>
        </p:nvSpPr>
        <p:spPr>
          <a:xfrm>
            <a:off x="3593655" y="74522"/>
            <a:ext cx="5004704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 “QUA Đ</a:t>
            </a:r>
            <a:r>
              <a:rPr lang="vi-VN" sz="3200" b="1" cap="none" spc="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ỜNG”</a:t>
            </a:r>
            <a:endParaRPr lang="en-US" sz="3200" b="1" cap="none" spc="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738D79A-4397-40C4-883C-F7EB7FE26E12}"/>
              </a:ext>
            </a:extLst>
          </p:cNvPr>
          <p:cNvSpPr/>
          <p:nvPr/>
        </p:nvSpPr>
        <p:spPr>
          <a:xfrm>
            <a:off x="1135626" y="761651"/>
            <a:ext cx="10035294" cy="568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1963"/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!”. Hai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Ra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indent="457200"/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/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rợn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61963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thò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to:</a:t>
            </a:r>
            <a:b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Hai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à?</a:t>
            </a:r>
            <a:b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vỉa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 Hai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ạ!”</a:t>
            </a:r>
            <a:b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tai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  <a:b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>
              <a:lnSpc>
                <a:spcPct val="115000"/>
              </a:lnSpc>
            </a:pPr>
            <a:endParaRPr lang="en-US" sz="20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391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AF93E74-71B1-413D-9CF6-BDA78B25F00E}"/>
              </a:ext>
            </a:extLst>
          </p:cNvPr>
          <p:cNvSpPr/>
          <p:nvPr/>
        </p:nvSpPr>
        <p:spPr>
          <a:xfrm>
            <a:off x="2764811" y="74522"/>
            <a:ext cx="6662401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 “THỎ ANH HAM CH</a:t>
            </a:r>
            <a:r>
              <a:rPr lang="vi-VN" sz="3200" b="1" cap="none" spc="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cap="none" spc="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b="1" cap="none" spc="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738D79A-4397-40C4-883C-F7EB7FE26E12}"/>
              </a:ext>
            </a:extLst>
          </p:cNvPr>
          <p:cNvSpPr/>
          <p:nvPr/>
        </p:nvSpPr>
        <p:spPr>
          <a:xfrm>
            <a:off x="1135626" y="948464"/>
            <a:ext cx="9920748" cy="568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1963"/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ạ!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</a:p>
          <a:p>
            <a:pPr indent="461963"/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indent="461963"/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</a:p>
          <a:p>
            <a:pPr indent="461963"/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nghển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vèo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vèo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xước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rỉ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vỉa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vỉa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con: “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Vỉa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tai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 Nghe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ạ!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endParaRPr lang="en-US" sz="20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296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91AAE91-91EE-40F0-9025-3C3FDFD801DB}"/>
              </a:ext>
            </a:extLst>
          </p:cNvPr>
          <p:cNvSpPr/>
          <p:nvPr/>
        </p:nvSpPr>
        <p:spPr>
          <a:xfrm>
            <a:off x="1828800" y="1571403"/>
            <a:ext cx="949459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1963" algn="just"/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nọ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đạp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đòi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dặn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vứt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vỏ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thùng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!”. “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Vâng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ạ”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nhảu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61963" algn="just"/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loáng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ngay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dặn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Thỏ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đạp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Rầm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trèo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Thỏ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ngã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gửi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tóe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sợ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run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nép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Thỏ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dậy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nhặt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Thỏ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vứt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bừa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bãi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D314863-8710-4FE4-85DE-F6FF5197FCEE}"/>
              </a:ext>
            </a:extLst>
          </p:cNvPr>
          <p:cNvSpPr/>
          <p:nvPr/>
        </p:nvSpPr>
        <p:spPr>
          <a:xfrm>
            <a:off x="2494502" y="351954"/>
            <a:ext cx="72029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 “CHUYỆN CỦA THỎ CON”</a:t>
            </a:r>
          </a:p>
        </p:txBody>
      </p:sp>
    </p:spTree>
    <p:extLst>
      <p:ext uri="{BB962C8B-B14F-4D97-AF65-F5344CB8AC3E}">
        <p14:creationId xmlns:p14="http://schemas.microsoft.com/office/powerpoint/2010/main" val="1487586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78FCA47-E42E-4674-A334-EDA4F54DD230}"/>
              </a:ext>
            </a:extLst>
          </p:cNvPr>
          <p:cNvSpPr/>
          <p:nvPr/>
        </p:nvSpPr>
        <p:spPr>
          <a:xfrm>
            <a:off x="855406" y="1106244"/>
            <a:ext cx="1075649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1963" algn="just"/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nập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Ba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      </a:t>
            </a:r>
          </a:p>
          <a:p>
            <a:pPr indent="461963" algn="just"/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Vi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</a:p>
          <a:p>
            <a:pPr indent="461963" algn="just"/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nhảu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“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!”     </a:t>
            </a:r>
          </a:p>
          <a:p>
            <a:pPr indent="461963" algn="just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“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      </a:t>
            </a:r>
          </a:p>
          <a:p>
            <a:pPr indent="461963" algn="just"/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     </a:t>
            </a:r>
          </a:p>
          <a:p>
            <a:pPr indent="461963" algn="just"/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gật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nập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trật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tuân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C37F215-BEAF-416F-8BBE-04BEC6CE99CD}"/>
              </a:ext>
            </a:extLst>
          </p:cNvPr>
          <p:cNvSpPr/>
          <p:nvPr/>
        </p:nvSpPr>
        <p:spPr>
          <a:xfrm>
            <a:off x="2551311" y="296324"/>
            <a:ext cx="70893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 “AI QUAN TRỌNG NHẤT”</a:t>
            </a:r>
          </a:p>
        </p:txBody>
      </p:sp>
    </p:spTree>
    <p:extLst>
      <p:ext uri="{BB962C8B-B14F-4D97-AF65-F5344CB8AC3E}">
        <p14:creationId xmlns:p14="http://schemas.microsoft.com/office/powerpoint/2010/main" val="3586053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C1EEE7-5093-4E30-B622-6116B7C70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361" y="3618271"/>
            <a:ext cx="4827639" cy="32397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1FDECB1-E3A5-4BA5-9A59-A93AB0C0EBC1}"/>
              </a:ext>
            </a:extLst>
          </p:cNvPr>
          <p:cNvSpPr/>
          <p:nvPr/>
        </p:nvSpPr>
        <p:spPr>
          <a:xfrm>
            <a:off x="953729" y="1082203"/>
            <a:ext cx="10599174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461963" algn="just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kệch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chạp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vun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nhạo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R="0" lvl="0" indent="461963" algn="just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vụt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61963"/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lầy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đươc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đành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lầy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đống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chốc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ca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chạp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giễu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20D4EAD-A815-4E4E-9D96-79384ECD8011}"/>
              </a:ext>
            </a:extLst>
          </p:cNvPr>
          <p:cNvSpPr/>
          <p:nvPr/>
        </p:nvSpPr>
        <p:spPr>
          <a:xfrm>
            <a:off x="3316686" y="375664"/>
            <a:ext cx="57332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 “XE LU VÀ XE CA”</a:t>
            </a:r>
            <a:endParaRPr lang="en-US" sz="3200" b="1" cap="none" spc="0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0008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BA085E5-5C04-4C4A-8D19-0E6BD9574934}"/>
              </a:ext>
            </a:extLst>
          </p:cNvPr>
          <p:cNvSpPr/>
          <p:nvPr/>
        </p:nvSpPr>
        <p:spPr>
          <a:xfrm>
            <a:off x="467033" y="461665"/>
            <a:ext cx="1125793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4488" algn="just"/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344488" algn="just"/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indent="344488" algn="just"/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344488" algn="just"/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Xin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indent="344488" algn="just"/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ngặt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344488" algn="just"/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indent="344488" algn="just"/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344488" algn="just"/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indent="344488" algn="just"/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Nghe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344488" algn="just"/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-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nấy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1603375" indent="284163" algn="just"/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van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ỡ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chốc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nghịt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1603375" indent="284163" algn="just"/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603375" indent="284163" algn="just"/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1603375" indent="284163" algn="just"/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FB64E34-9850-45C2-9823-9137309B13C7}"/>
              </a:ext>
            </a:extLst>
          </p:cNvPr>
          <p:cNvSpPr/>
          <p:nvPr/>
        </p:nvSpPr>
        <p:spPr>
          <a:xfrm>
            <a:off x="2873009" y="0"/>
            <a:ext cx="6445996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 “BA NGỌN ĐÈN GIAO THÔNG”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B07E93C-EE6C-44B6-BCC6-733806384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0285"/>
            <a:ext cx="2015613" cy="33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46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523961A-9A01-4D1D-8BBA-10A0C51FFC5F}"/>
              </a:ext>
            </a:extLst>
          </p:cNvPr>
          <p:cNvSpPr/>
          <p:nvPr/>
        </p:nvSpPr>
        <p:spPr>
          <a:xfrm>
            <a:off x="1002890" y="705465"/>
            <a:ext cx="103337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1963" algn="just"/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nay tan học,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chờ mãi mà không thấy mẹ đến đón,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nghĩ bụng: Chắc mẹ lại bận nên không đến đón mình đây mà!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61963" algn="just"/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trong lớp đã về hết,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rất nóng ruột vì sắp đến giờ ti vi phát chương trình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yêu thích. Vừa lúc đó, cô giáo gọi: “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ơi! Con ngồi đây chờ mẹ đến đón, cô dọn đồ dùng và đóng cửa sổ nhé!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đáp: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 ạ!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indent="461963" algn="just"/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không nghe lời cô giáo mà lẻn ra phía cửa sau chạy về nhà. Ra đến cổng,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định chạy sang đường vì nhà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ở ngay bên kia đường. Nhưng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chờ mãi mà không sang đường được, đường rất nhiều xe cộ. Chờ một lúc,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giận dữ nói: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</a:t>
            </a:r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 mà nhiều xe thế!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Rồi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quyết định chạy ù sang đường. Bỗng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“K</a:t>
            </a:r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ít!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ít!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..."</a:t>
            </a:r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Tiếng phanh gấp của nhiều chiếc xe làm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hoảng sợ ngã lăn ra đường. Vừa lúc đó, cô giáo chạy đến đỡ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dậy và nói: “Con có đau lắm không? Sao con lại tự ý chạy qua đường về nhà, con có biết là nguy hiểm lắm không?” 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61963" algn="just"/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biết lỗi lí nhí nói: “Con xin lỗi cô,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ạ!” 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000" b="0" i="0" dirty="0">
              <a:solidFill>
                <a:srgbClr val="0000FF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47F3CEE-EE0C-4000-8C99-F9BDC57B6F86}"/>
              </a:ext>
            </a:extLst>
          </p:cNvPr>
          <p:cNvSpPr/>
          <p:nvPr/>
        </p:nvSpPr>
        <p:spPr>
          <a:xfrm>
            <a:off x="3634342" y="106148"/>
            <a:ext cx="52379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cap="none" spc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KHỈ CON QUA Đ</a:t>
            </a:r>
            <a:r>
              <a:rPr lang="vi-VN" sz="2400" b="1" cap="none" spc="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ỜNG”</a:t>
            </a:r>
            <a:endParaRPr lang="en-US" sz="2400" b="1" cap="none" spc="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633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E224066-4B0A-485C-B871-F28FED3679C9}"/>
              </a:ext>
            </a:extLst>
          </p:cNvPr>
          <p:cNvSpPr/>
          <p:nvPr/>
        </p:nvSpPr>
        <p:spPr>
          <a:xfrm>
            <a:off x="412955" y="574095"/>
            <a:ext cx="11366089" cy="6234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1963" algn="just"/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61963" algn="just"/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61963" algn="just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61963" algn="just"/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61963" algn="just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Mai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61963" algn="just"/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61963" algn="just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vỉa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61963" algn="just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461963" algn="just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ạ!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61963" algn="just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Ô!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461963" algn="just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à.</a:t>
            </a:r>
          </a:p>
          <a:p>
            <a:pPr indent="461963" algn="just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461963" algn="just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61963" algn="just"/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indent="461963" algn="just"/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ngoãn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61963" algn="just">
              <a:lnSpc>
                <a:spcPct val="115000"/>
              </a:lnSpc>
            </a:pP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9A290D5-DB64-4D75-8460-D0C4E5119154}"/>
              </a:ext>
            </a:extLst>
          </p:cNvPr>
          <p:cNvSpPr/>
          <p:nvPr/>
        </p:nvSpPr>
        <p:spPr>
          <a:xfrm>
            <a:off x="2555997" y="115981"/>
            <a:ext cx="74536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 “PHẦN TH</a:t>
            </a:r>
            <a:r>
              <a:rPr lang="vi-VN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ỞNG CỦA BÉ BÔNG”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395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6A1CBF3-51F7-4216-912B-C91C234A6533}"/>
              </a:ext>
            </a:extLst>
          </p:cNvPr>
          <p:cNvSpPr/>
          <p:nvPr/>
        </p:nvSpPr>
        <p:spPr>
          <a:xfrm>
            <a:off x="393290" y="523220"/>
            <a:ext cx="11375921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1963" algn="just"/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lung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ô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indent="461963" algn="just"/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vỉa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61963" algn="just"/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nhảu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61963" algn="just"/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ạ.</a:t>
            </a:r>
          </a:p>
          <a:p>
            <a:pPr indent="461963" algn="just"/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Nam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bay. </a:t>
            </a:r>
          </a:p>
          <a:p>
            <a:pPr indent="461963" algn="just"/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indent="461963" algn="just"/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61963" algn="just"/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61963" algn="just"/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Kít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Kít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phanh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Nam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61963" algn="just"/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à?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61963" algn="just"/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61963" algn="just"/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461963" algn="just"/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nhí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ạ.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ạ.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ạ.</a:t>
            </a:r>
          </a:p>
          <a:p>
            <a:pPr indent="461963" algn="just"/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vỉa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61963" algn="just"/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indent="461963" algn="just">
              <a:buFontTx/>
              <a:buChar char="-"/>
            </a:pPr>
            <a:endParaRPr lang="en-US" sz="16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1963" algn="just"/>
            <a:r>
              <a:rPr lang="vi-VN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61963" algn="just">
              <a:spcAft>
                <a:spcPts val="1000"/>
              </a:spcAft>
            </a:pPr>
            <a:r>
              <a:rPr lang="vi-VN" sz="1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82E0C6E-BE94-44BF-9862-15E123E5C687}"/>
              </a:ext>
            </a:extLst>
          </p:cNvPr>
          <p:cNvSpPr/>
          <p:nvPr/>
        </p:nvSpPr>
        <p:spPr>
          <a:xfrm>
            <a:off x="3085121" y="0"/>
            <a:ext cx="6110246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TRUYỆN “BÉ NAM ĐI HỌC”</a:t>
            </a:r>
          </a:p>
        </p:txBody>
      </p:sp>
    </p:spTree>
    <p:extLst>
      <p:ext uri="{BB962C8B-B14F-4D97-AF65-F5344CB8AC3E}">
        <p14:creationId xmlns:p14="http://schemas.microsoft.com/office/powerpoint/2010/main" val="2322991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832965-01F8-47A8-8D1C-006817CF1523}"/>
              </a:ext>
            </a:extLst>
          </p:cNvPr>
          <p:cNvSpPr/>
          <p:nvPr/>
        </p:nvSpPr>
        <p:spPr>
          <a:xfrm>
            <a:off x="678425" y="523220"/>
            <a:ext cx="109236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1963" algn="just"/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ạ.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ạ!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gật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</a:p>
          <a:p>
            <a:pPr indent="461963" algn="just"/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indent="461963" algn="just"/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indent="461963" algn="just"/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</a:p>
          <a:p>
            <a:pPr indent="461963" algn="just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ạ.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</a:t>
            </a:r>
          </a:p>
          <a:p>
            <a:pPr indent="461963" algn="just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“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</a:p>
          <a:p>
            <a:pPr indent="461963" algn="just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</a:p>
          <a:p>
            <a:pPr algn="just"/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97B9458-4C8E-42AD-8120-282182A21913}"/>
              </a:ext>
            </a:extLst>
          </p:cNvPr>
          <p:cNvSpPr/>
          <p:nvPr/>
        </p:nvSpPr>
        <p:spPr>
          <a:xfrm>
            <a:off x="3152128" y="0"/>
            <a:ext cx="63203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TRUYỆN “BÀI HỌC CỦA CÚN CON”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AECE4D9-6EF7-4556-90A5-E3945F183E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9702" y="5319251"/>
            <a:ext cx="2209031" cy="135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58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A750147-AD47-4625-9092-80CE527D83CE}"/>
              </a:ext>
            </a:extLst>
          </p:cNvPr>
          <p:cNvSpPr/>
          <p:nvPr/>
        </p:nvSpPr>
        <p:spPr>
          <a:xfrm>
            <a:off x="924232" y="884268"/>
            <a:ext cx="1055001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1963" algn="just"/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61963" algn="just"/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61963" algn="just"/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điếng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Nghe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xước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thò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thò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vỉa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0965344-A1E2-42E9-B927-E914741E88BC}"/>
              </a:ext>
            </a:extLst>
          </p:cNvPr>
          <p:cNvSpPr/>
          <p:nvPr/>
        </p:nvSpPr>
        <p:spPr>
          <a:xfrm>
            <a:off x="2590137" y="186813"/>
            <a:ext cx="7011728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 “MỘT CHUYẾN THAM QUAN”</a:t>
            </a:r>
            <a:endParaRPr lang="en-US" sz="28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9864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AA44328-E138-4AD9-9E70-580140DC1FEC}"/>
              </a:ext>
            </a:extLst>
          </p:cNvPr>
          <p:cNvSpPr/>
          <p:nvPr/>
        </p:nvSpPr>
        <p:spPr>
          <a:xfrm>
            <a:off x="924232" y="982591"/>
            <a:ext cx="1010756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1963"/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xới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</a:p>
          <a:p>
            <a:pPr indent="461963"/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b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61963"/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61963"/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bĩu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đọan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chệch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may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trầy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dột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may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!”.</a:t>
            </a:r>
          </a:p>
          <a:p>
            <a:pPr indent="461963"/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xước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61963"/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5586FAD-8F21-4900-BBA7-44D247F04900}"/>
              </a:ext>
            </a:extLst>
          </p:cNvPr>
          <p:cNvSpPr/>
          <p:nvPr/>
        </p:nvSpPr>
        <p:spPr>
          <a:xfrm>
            <a:off x="3264369" y="106148"/>
            <a:ext cx="59779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 “THỎ CON ĐI HỌC”</a:t>
            </a:r>
          </a:p>
        </p:txBody>
      </p:sp>
    </p:spTree>
    <p:extLst>
      <p:ext uri="{BB962C8B-B14F-4D97-AF65-F5344CB8AC3E}">
        <p14:creationId xmlns:p14="http://schemas.microsoft.com/office/powerpoint/2010/main" val="591613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974DBC0-A200-4B18-92B7-377C73C2C21C}"/>
              </a:ext>
            </a:extLst>
          </p:cNvPr>
          <p:cNvSpPr/>
          <p:nvPr/>
        </p:nvSpPr>
        <p:spPr>
          <a:xfrm>
            <a:off x="737419" y="600304"/>
            <a:ext cx="10776155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 algn="just"/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ở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</a:p>
          <a:p>
            <a:pPr indent="285750" algn="just"/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ắp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Buýt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  <a:p>
            <a:pPr indent="285750" algn="just"/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ạ!”</a:t>
            </a:r>
          </a:p>
          <a:p>
            <a:pPr indent="285750" algn="just"/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ạ?”</a:t>
            </a:r>
          </a:p>
          <a:p>
            <a:pPr indent="285750" algn="just"/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Buýt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Ơ hay!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285750" algn="just"/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nhíu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Buýt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  <a:p>
            <a:pPr indent="285750" algn="just"/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Buýt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con: “Ừ…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</a:p>
          <a:p>
            <a:pPr indent="285750" algn="just"/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Buýt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nệm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ả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indent="285750" algn="just"/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“Ừ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 -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!”.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lấn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indent="285750" algn="just"/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quay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ả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ĩ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Buýt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indent="285750" algn="just"/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285750" algn="just"/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</a:p>
          <a:p>
            <a:pPr indent="285750" algn="just"/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bướng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bỉnh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phăng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phăng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Buýt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85750" algn="just"/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luống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cuống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thẹn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nhí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</a:p>
          <a:p>
            <a:pPr indent="285750" algn="just"/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nhẹn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705148D-C5A6-48D1-9629-4A02FB6F961D}"/>
              </a:ext>
            </a:extLst>
          </p:cNvPr>
          <p:cNvSpPr/>
          <p:nvPr/>
        </p:nvSpPr>
        <p:spPr>
          <a:xfrm>
            <a:off x="1759060" y="15529"/>
            <a:ext cx="8850886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 “XE ĐẠP CON TRÊN Đ</a:t>
            </a:r>
            <a:r>
              <a:rPr lang="vi-VN" sz="3200" b="1" cap="none" spc="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ỜNG PHỐ”</a:t>
            </a:r>
            <a:endParaRPr lang="en-US" sz="3200" b="1" cap="none" spc="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6DAF28C-D697-4A56-A57F-2B189D6FC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271" y="4625454"/>
            <a:ext cx="4001729" cy="223254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311925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4962</Words>
  <Application>Microsoft Office PowerPoint</Application>
  <PresentationFormat>Custom</PresentationFormat>
  <Paragraphs>138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117</cp:revision>
  <dcterms:created xsi:type="dcterms:W3CDTF">2022-12-05T08:26:55Z</dcterms:created>
  <dcterms:modified xsi:type="dcterms:W3CDTF">2024-01-07T16:16:08Z</dcterms:modified>
</cp:coreProperties>
</file>