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4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505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3697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3250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8304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7681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1803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1921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924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2427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4568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5447"/>
      </p:ext>
    </p:extLst>
  </p:cSld>
  <p:clrMapOvr>
    <a:masterClrMapping/>
  </p:clrMapOvr>
  <p:transition advTm="0">
    <p:fade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E46A-62EA-4FC1-91B9-0181CD62B793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8A85-146F-4E63-A919-22964E10A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fade/>
    <p:sndAc>
      <p:stSnd>
        <p:snd r:embed="rId13" name="typ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openxmlformats.org/officeDocument/2006/relationships/audio" Target="../media/audio1.wav"/><Relationship Id="rId4" Type="http://schemas.openxmlformats.org/officeDocument/2006/relationships/image" Target="../media/image9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465484" y="0"/>
            <a:ext cx="7109110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484" y="0"/>
            <a:ext cx="664064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000" y="4291781"/>
            <a:ext cx="4185920" cy="21293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Admin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85" y="4291781"/>
            <a:ext cx="4228235" cy="22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5000">
        <p15:prstTrans prst="pageCurlDouble"/>
        <p:sndAc>
          <p:stSnd>
            <p:snd r:embed="rId2" name="type.wav"/>
          </p:stSnd>
        </p:sndAc>
      </p:transition>
    </mc:Choice>
    <mc:Fallback xmlns="">
      <p:transition advTm="5000">
        <p:fade/>
        <p:sndAc>
          <p:stSnd>
            <p:snd r:embed="rId6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Thuyền Buồm Màu Vàng Thuyền Buồm Hoạt Hình Minh Họa PNG , Thuyền  Buồm Màu Vàng Minh Họa, Minh Họa, Thuyền Buồm Hoạt Hình PNG miễn phí tải  tập 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36" y="1901776"/>
            <a:ext cx="3878824" cy="3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5725391" cy="66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114300"/>
            <a:ext cx="5538355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18509"/>
            <a:ext cx="5309755" cy="29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Admin\Desktop\New folder\Kia-Xceed-1-8137-159357298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18" b="82070" l="10150" r="94464">
                        <a14:foregroundMark x1="90311" y1="58780" x2="90311" y2="58780"/>
                        <a14:foregroundMark x1="90081" y1="58780" x2="90081" y2="58780"/>
                        <a14:foregroundMark x1="51903" y1="82440" x2="51903" y2="82440"/>
                        <a14:foregroundMark x1="95732" y1="83549" x2="94233" y2="8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5" y="1350819"/>
            <a:ext cx="4977245" cy="54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1760F8-BEDC-4FC4-E32F-DB78D2FAF705}"/>
              </a:ext>
            </a:extLst>
          </p:cNvPr>
          <p:cNvSpPr/>
          <p:nvPr/>
        </p:nvSpPr>
        <p:spPr>
          <a:xfrm>
            <a:off x="1037583" y="5669044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E571A-1EE6-EF32-6E71-F5CED65DBB38}"/>
              </a:ext>
            </a:extLst>
          </p:cNvPr>
          <p:cNvSpPr/>
          <p:nvPr/>
        </p:nvSpPr>
        <p:spPr>
          <a:xfrm>
            <a:off x="6898056" y="5959084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</a:p>
        </p:txBody>
      </p:sp>
    </p:spTree>
    <p:extLst>
      <p:ext uri="{BB962C8B-B14F-4D97-AF65-F5344CB8AC3E}">
        <p14:creationId xmlns:p14="http://schemas.microsoft.com/office/powerpoint/2010/main" val="391669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type.wav"/>
          </p:stSnd>
        </p:sndAc>
      </p:transition>
    </mc:Choice>
    <mc:Fallback xmlns="">
      <p:transition spd="slow" advTm="5000">
        <p:fade/>
        <p:sndAc>
          <p:stSnd>
            <p:snd r:embed="rId9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394855"/>
            <a:ext cx="5933210" cy="60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tải xuống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66" y="394855"/>
            <a:ext cx="6038044" cy="62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5">
            <a:hlinkClick r:id="rId5" action="ppaction://hlinksldjump"/>
            <a:extLst>
              <a:ext uri="{FF2B5EF4-FFF2-40B4-BE49-F238E27FC236}">
                <a16:creationId xmlns:a16="http://schemas.microsoft.com/office/drawing/2014/main" id="{892140BE-B8E4-8C62-179F-EA3823974A00}"/>
              </a:ext>
            </a:extLst>
          </p:cNvPr>
          <p:cNvSpPr/>
          <p:nvPr/>
        </p:nvSpPr>
        <p:spPr>
          <a:xfrm>
            <a:off x="11347939" y="5949673"/>
            <a:ext cx="661181" cy="513471"/>
          </a:xfrm>
          <a:prstGeom prst="rightArrow">
            <a:avLst>
              <a:gd name="adj1" fmla="val 50000"/>
              <a:gd name="adj2" fmla="val 5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C:\Users\Admin\Desktop\tải xuống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14" b="94915" l="4930" r="90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2" y="1974273"/>
            <a:ext cx="5798129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762" l="417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1937563"/>
            <a:ext cx="5238751" cy="38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76581A-DECC-4681-5BB5-1FEA4E66AE69}"/>
              </a:ext>
            </a:extLst>
          </p:cNvPr>
          <p:cNvSpPr/>
          <p:nvPr/>
        </p:nvSpPr>
        <p:spPr>
          <a:xfrm>
            <a:off x="1043040" y="5541779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3DA2B-CAF8-B0D6-47D2-D6A955235B73}"/>
              </a:ext>
            </a:extLst>
          </p:cNvPr>
          <p:cNvSpPr/>
          <p:nvPr/>
        </p:nvSpPr>
        <p:spPr>
          <a:xfrm>
            <a:off x="7409750" y="5541779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</a:t>
            </a:r>
          </a:p>
        </p:txBody>
      </p:sp>
    </p:spTree>
    <p:extLst>
      <p:ext uri="{BB962C8B-B14F-4D97-AF65-F5344CB8AC3E}">
        <p14:creationId xmlns:p14="http://schemas.microsoft.com/office/powerpoint/2010/main" val="247457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type.wav"/>
          </p:stSnd>
        </p:sndAc>
      </p:transition>
    </mc:Choice>
    <mc:Fallback xmlns="">
      <p:transition spd="slow" advTm="5000">
        <p:fade/>
        <p:sndAc>
          <p:stSnd>
            <p:snd r:embed="rId10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83458" y="0"/>
            <a:ext cx="5796116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179574" y="0"/>
            <a:ext cx="5796116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13360"/>
            <a:ext cx="5405120" cy="64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88" y="203200"/>
            <a:ext cx="5405120" cy="64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" y="203200"/>
            <a:ext cx="5303520" cy="4590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5388" y="203200"/>
            <a:ext cx="5344488" cy="4590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C:\Users\Admin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904009"/>
            <a:ext cx="540511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11727"/>
            <a:ext cx="5234776" cy="44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00FED6-054A-7BFB-504E-2C789C6F0078}"/>
              </a:ext>
            </a:extLst>
          </p:cNvPr>
          <p:cNvSpPr/>
          <p:nvPr/>
        </p:nvSpPr>
        <p:spPr>
          <a:xfrm>
            <a:off x="1177511" y="4232701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0AD242-4080-9988-6002-4B1FB7B1F17C}"/>
              </a:ext>
            </a:extLst>
          </p:cNvPr>
          <p:cNvSpPr/>
          <p:nvPr/>
        </p:nvSpPr>
        <p:spPr>
          <a:xfrm>
            <a:off x="6879064" y="4725991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</a:t>
            </a:r>
          </a:p>
        </p:txBody>
      </p:sp>
    </p:spTree>
    <p:extLst>
      <p:ext uri="{BB962C8B-B14F-4D97-AF65-F5344CB8AC3E}">
        <p14:creationId xmlns:p14="http://schemas.microsoft.com/office/powerpoint/2010/main" val="396406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type.wav"/>
          </p:stSnd>
        </p:sndAc>
      </p:transition>
    </mc:Choice>
    <mc:Fallback xmlns="">
      <p:transition spd="slow" advTm="5000">
        <p:fade/>
        <p:sndAc>
          <p:stSnd>
            <p:snd r:embed="rId7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6032090" y="0"/>
            <a:ext cx="5796116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24691"/>
            <a:ext cx="5704609" cy="65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6" y="124692"/>
            <a:ext cx="5486400" cy="65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" y="238991"/>
            <a:ext cx="5922818" cy="63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07755F-C4DA-0A92-935F-8352288EC1A7}"/>
              </a:ext>
            </a:extLst>
          </p:cNvPr>
          <p:cNvSpPr/>
          <p:nvPr/>
        </p:nvSpPr>
        <p:spPr>
          <a:xfrm>
            <a:off x="1043040" y="5541779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2D869-B39D-2CCF-1143-9868A15C5A64}"/>
              </a:ext>
            </a:extLst>
          </p:cNvPr>
          <p:cNvSpPr/>
          <p:nvPr/>
        </p:nvSpPr>
        <p:spPr>
          <a:xfrm>
            <a:off x="7270136" y="5631426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</a:t>
            </a:r>
          </a:p>
        </p:txBody>
      </p:sp>
    </p:spTree>
    <p:extLst>
      <p:ext uri="{BB962C8B-B14F-4D97-AF65-F5344CB8AC3E}">
        <p14:creationId xmlns:p14="http://schemas.microsoft.com/office/powerpoint/2010/main" val="25618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type.wav"/>
          </p:stSnd>
        </p:sndAc>
      </p:transition>
    </mc:Choice>
    <mc:Fallback xmlns="">
      <p:transition spd="slow" advTm="5000">
        <p:fade/>
        <p:sndAc>
          <p:stSnd>
            <p:snd r:embed="rId7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0" y="0"/>
            <a:ext cx="5796116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93543" y="10391"/>
            <a:ext cx="5796116" cy="6858000"/>
          </a:xfrm>
          <a:prstGeom prst="roundRect">
            <a:avLst>
              <a:gd name="adj" fmla="val 573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ình ảnh Thuyền Buồm Màu Xanh Thuyền Buồm đẹp Thuyền Buồm Sáng Tạo Trang  Trí Thuyền Buồm PNG , Thuyền Buồm đẹp, Trang Trí Thuyền Buồm, Trí PNG miễn  phí tải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Admin\Desktop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422"/>
            <a:ext cx="5629516" cy="43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ách bạn với hơn 96 xe ô tô tải mới nhất - Eteachers">
            <a:extLst>
              <a:ext uri="{FF2B5EF4-FFF2-40B4-BE49-F238E27FC236}">
                <a16:creationId xmlns:a16="http://schemas.microsoft.com/office/drawing/2014/main" id="{C3709987-1AFB-7DB4-5E2F-08B1EECB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2" y="183386"/>
            <a:ext cx="5295333" cy="64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DCD224-B54A-9606-4870-1FB9DEDF123C}"/>
              </a:ext>
            </a:extLst>
          </p:cNvPr>
          <p:cNvSpPr/>
          <p:nvPr/>
        </p:nvSpPr>
        <p:spPr>
          <a:xfrm>
            <a:off x="1043040" y="5541779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 lô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BFB9D-7117-B5A8-896B-EEA9FB30AA38}"/>
              </a:ext>
            </a:extLst>
          </p:cNvPr>
          <p:cNvSpPr/>
          <p:nvPr/>
        </p:nvSpPr>
        <p:spPr>
          <a:xfrm>
            <a:off x="7156970" y="5556488"/>
            <a:ext cx="3878824" cy="81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 </a:t>
            </a:r>
          </a:p>
        </p:txBody>
      </p:sp>
    </p:spTree>
    <p:extLst>
      <p:ext uri="{BB962C8B-B14F-4D97-AF65-F5344CB8AC3E}">
        <p14:creationId xmlns:p14="http://schemas.microsoft.com/office/powerpoint/2010/main" val="13981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7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23379" y="1"/>
            <a:ext cx="5968621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28715" y="2123768"/>
            <a:ext cx="2757948" cy="26104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8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2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  <p:sndAc>
          <p:stSnd>
            <p:snd r:embed="rId2" name="type.wav"/>
          </p:stSnd>
        </p:sndAc>
      </p:transition>
    </mc:Choice>
    <mc:Fallback xmlns="">
      <p:transition spd="slow" advTm="0">
        <p:fade/>
        <p:sndAc>
          <p:stSnd>
            <p:snd r:embed="rId4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16</cp:revision>
  <dcterms:created xsi:type="dcterms:W3CDTF">2023-03-27T13:15:07Z</dcterms:created>
  <dcterms:modified xsi:type="dcterms:W3CDTF">2024-01-09T04:34:32Z</dcterms:modified>
</cp:coreProperties>
</file>