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sldIdLst>
    <p:sldId id="309" r:id="rId2"/>
    <p:sldId id="316" r:id="rId3"/>
    <p:sldId id="358" r:id="rId4"/>
    <p:sldId id="325" r:id="rId5"/>
    <p:sldId id="355" r:id="rId6"/>
    <p:sldId id="356" r:id="rId7"/>
    <p:sldId id="359" r:id="rId8"/>
    <p:sldId id="340" r:id="rId9"/>
    <p:sldId id="342" r:id="rId10"/>
    <p:sldId id="344" r:id="rId11"/>
    <p:sldId id="346" r:id="rId12"/>
    <p:sldId id="360" r:id="rId13"/>
    <p:sldId id="361" r:id="rId14"/>
    <p:sldId id="362" r:id="rId15"/>
    <p:sldId id="363" r:id="rId16"/>
    <p:sldId id="366" r:id="rId17"/>
    <p:sldId id="364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459D-D089-4550-9242-AE73B21EACD2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0CBC1-BCFC-4B8C-B699-A8391C30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7876BF-E068-4054-B821-209B7A8AEB9F}" type="slidenum">
              <a:rPr lang="en-US">
                <a:latin typeface="Arial" panose="020B0604020202020204" pitchFamily="34" charset="0"/>
              </a:rPr>
              <a:pPr/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9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00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87AE-9A21-4EED-9F2E-F4CDB93A9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37169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6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tren%20Poin\Chu%20m-%20n-l-%20Lan%202\O%20KHONG%20PHAI%20CHU%20NAY.wav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tren%20Poin\Chu%20m-%20n-l-%20Lan%202\O%20KHONG%20PHAI%20CHU%20NAY.wav" TargetMode="Externa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gif"/><Relationship Id="rId4" Type="http://schemas.openxmlformats.org/officeDocument/2006/relationships/hyperlink" Target="http://www.glitter-graphic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t&#224;i%20li&#7879;u%20Ng&#226;n%2020\chu%20cai\Dung%20roi.wav" TargetMode="Externa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t&#224;i%20li&#7879;u%20Ng&#226;n%2020\chu%20cai\Dung%20roi.wav" TargetMode="Externa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514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ÔN NHÓM CHỮ CÁI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q, g, </a:t>
            </a:r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v, r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0"/>
    </mc:Choice>
    <mc:Fallback xmlns="">
      <p:transition spd="slow" advTm="44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838200" y="43190"/>
            <a:ext cx="10896600" cy="6967210"/>
          </a:xfrm>
          <a:prstGeom prst="sun">
            <a:avLst>
              <a:gd name="adj" fmla="val 21653"/>
            </a:avLst>
          </a:prstGeom>
          <a:solidFill>
            <a:srgbClr val="FFC000"/>
          </a:solidFill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888876" y="45720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920067" y="4319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2060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920067" y="542646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002060"/>
                </a:solidFill>
                <a:latin typeface=".VnAvant" panose="020B7200000000000000" pitchFamily="34" charset="0"/>
              </a:rPr>
              <a:t>u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875059" y="45720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9753600" y="2743200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107826" y="27432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8875059" y="984156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2914649" y="993085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102411" name="O KHONG PHAI CHU NAY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55470" y="-2977"/>
            <a:ext cx="5888691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 hãy tìm chữ </a:t>
            </a: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nào?</a:t>
            </a:r>
            <a:endParaRPr lang="vi-V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65114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0834 0.22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39 L 0.15833 -0.115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L -0.13333 -0.1400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9166 -0.051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44 L -0.125 0.168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0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1"/>
                </p:tgtEl>
              </p:cMediaNode>
            </p:audio>
          </p:childTnLst>
        </p:cTn>
      </p:par>
    </p:tnLst>
    <p:bldLst>
      <p:bldP spid="102403" grpId="0"/>
      <p:bldP spid="102404" grpId="0"/>
      <p:bldP spid="102405" grpId="0"/>
      <p:bldP spid="102406" grpId="0"/>
      <p:bldP spid="102407" grpId="0"/>
      <p:bldP spid="102408" grpId="0"/>
      <p:bldP spid="102409" grpId="0"/>
      <p:bldP spid="102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219200" y="0"/>
            <a:ext cx="10515600" cy="6781800"/>
          </a:xfrm>
          <a:prstGeom prst="sun">
            <a:avLst>
              <a:gd name="adj" fmla="val 21653"/>
            </a:avLst>
          </a:prstGeom>
          <a:solidFill>
            <a:srgbClr val="00B0F0"/>
          </a:solidFill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218330" y="42672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C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064624" y="-4481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024282" y="5184937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848165" y="44196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9906000" y="2744719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209800" y="25908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FF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8825754" y="906065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3218330" y="835617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002060"/>
                </a:solidFill>
                <a:latin typeface=".VnAvant" panose="020B7200000000000000" pitchFamily="34" charset="0"/>
              </a:rPr>
              <a:t>u</a:t>
            </a:r>
            <a:endParaRPr lang="en-US" sz="80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02413" name="O KHONG PHAI CHU NAY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788" y="63425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89648"/>
            <a:ext cx="3657600" cy="63094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vi-VN" sz="35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Chữ </a:t>
            </a:r>
            <a:r>
              <a:rPr lang="vi-VN" sz="35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</a:t>
            </a:r>
            <a:r>
              <a:rPr lang="vi-VN" sz="35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ở đâu?</a:t>
            </a:r>
            <a:endParaRPr lang="vi-VN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04288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834 0.22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44 L 0.15834 -0.1111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-0.13333 -0.1400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6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9167 -0.051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25 0.1731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TRA LOI 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0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3"/>
                </p:tgtEl>
              </p:cMediaNode>
            </p:audio>
          </p:childTnLst>
        </p:cTn>
      </p:par>
    </p:tnLst>
    <p:bldLst>
      <p:bldP spid="102403" grpId="0"/>
      <p:bldP spid="102404" grpId="0"/>
      <p:bldP spid="102405" grpId="0"/>
      <p:bldP spid="102406" grpId="0"/>
      <p:bldP spid="102407" grpId="0"/>
      <p:bldP spid="102408" grpId="0"/>
      <p:bldP spid="102409" grpId="0"/>
      <p:bldP spid="102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123444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00400" y="914400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 tìm chữ cái trong từ</a:t>
            </a:r>
            <a:endParaRPr lang="en-US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831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52400"/>
            <a:ext cx="72771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4876801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00FF"/>
                </a:solidFill>
                <a:latin typeface=".VnAvant" panose="020B7200000000000000" pitchFamily="34" charset="0"/>
              </a:rPr>
              <a:t>…u¶ mÝt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3500" y="3340077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298256"/>
            <a:ext cx="544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.VnAvant" panose="020B7200000000000000" pitchFamily="34" charset="0"/>
              </a:rPr>
              <a:t>qu¶ mÝt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766175" y="2895601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020300" y="2935460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987552" y="2935460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8766175" y="-8034"/>
            <a:ext cx="3425825" cy="2438400"/>
          </a:xfrm>
          <a:prstGeom prst="cloudCallout">
            <a:avLst>
              <a:gd name="adj1" fmla="val -22433"/>
              <a:gd name="adj2" fmla="val 782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57969" y="618172"/>
            <a:ext cx="346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BÐ h·y t×m ch÷    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q</a:t>
            </a:r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 cßn thiÕu trong tõ?</a:t>
            </a:r>
          </a:p>
        </p:txBody>
      </p:sp>
    </p:spTree>
    <p:extLst>
      <p:ext uri="{BB962C8B-B14F-4D97-AF65-F5344CB8AC3E}">
        <p14:creationId xmlns:p14="http://schemas.microsoft.com/office/powerpoint/2010/main" val="84405944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1 0.01551 L -0.40781 0.271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" y="142071"/>
            <a:ext cx="7315200" cy="4153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82223" y="3533557"/>
            <a:ext cx="426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50592" y="3406725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.VnAvant" panose="020B7200000000000000" pitchFamily="34" charset="0"/>
              </a:rPr>
              <a:t>Hoa hång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48006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Hoa hån…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938803" y="3890254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89285" y="2574925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088321" y="5238408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766175" y="-8034"/>
            <a:ext cx="3425825" cy="2438400"/>
          </a:xfrm>
          <a:prstGeom prst="cloudCallout">
            <a:avLst>
              <a:gd name="adj1" fmla="val -22433"/>
              <a:gd name="adj2" fmla="val 782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57969" y="618172"/>
            <a:ext cx="346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BÐ h·y t×m ch÷    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g</a:t>
            </a:r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 cßn thiÕu trong tõ?</a:t>
            </a:r>
          </a:p>
        </p:txBody>
      </p:sp>
    </p:spTree>
    <p:extLst>
      <p:ext uri="{BB962C8B-B14F-4D97-AF65-F5344CB8AC3E}">
        <p14:creationId xmlns:p14="http://schemas.microsoft.com/office/powerpoint/2010/main" val="37243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97 -0.11783 L -0.21693 0.117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772400" y="70336"/>
            <a:ext cx="3425825" cy="2438400"/>
          </a:xfrm>
          <a:prstGeom prst="cloudCallout">
            <a:avLst>
              <a:gd name="adj1" fmla="val -22433"/>
              <a:gd name="adj2" fmla="val 782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88812" y="550872"/>
            <a:ext cx="346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BÐ h·y t×m ch÷    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v</a:t>
            </a:r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 cßn thiÕu trong tõ?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4" y="160018"/>
            <a:ext cx="6918776" cy="3878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385625" y="3419618"/>
            <a:ext cx="3733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9213" y="334701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.VnAvant" panose="020B7200000000000000" pitchFamily="34" charset="0"/>
              </a:rPr>
              <a:t>Chïm v¶i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4876801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00FF"/>
                </a:solidFill>
                <a:latin typeface=".VnAvant" panose="020B7200000000000000" pitchFamily="34" charset="0"/>
              </a:rPr>
              <a:t>chïm …¶i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66175" y="2895601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020300" y="2935460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987552" y="2935460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95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51 0.04884 L -0.12031 0.29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60960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00200" y="3048000"/>
            <a:ext cx="48006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913102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.VnAvant" panose="020B7200000000000000" pitchFamily="34" charset="0"/>
              </a:rPr>
              <a:t>Hoa tuy lÝp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6246" y="4939486"/>
            <a:ext cx="78780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Hoa tu... lÝp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772400" y="70336"/>
            <a:ext cx="3425825" cy="2438400"/>
          </a:xfrm>
          <a:prstGeom prst="cloudCallout">
            <a:avLst>
              <a:gd name="adj1" fmla="val -22433"/>
              <a:gd name="adj2" fmla="val 782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88812" y="550872"/>
            <a:ext cx="346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BÐ h·y t×m ch÷    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y</a:t>
            </a:r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 cßn thiÕu trong tõ?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938803" y="3890254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7030A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89285" y="2574925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088321" y="5238408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60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97 -0.11783 L -0.25482 0.148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676400" y="4114800"/>
            <a:ext cx="37338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2100" y="3987968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.VnAvant" panose="020B7200000000000000" pitchFamily="34" charset="0"/>
              </a:rPr>
              <a:t>Con rïa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226784"/>
            <a:ext cx="6631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latin typeface=".VnAvant" panose="020B7200000000000000" pitchFamily="34" charset="0"/>
              </a:rPr>
              <a:t>Con …ïa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772400" y="70336"/>
            <a:ext cx="3425825" cy="2438400"/>
          </a:xfrm>
          <a:prstGeom prst="cloudCallout">
            <a:avLst>
              <a:gd name="adj1" fmla="val -22433"/>
              <a:gd name="adj2" fmla="val 782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88812" y="550872"/>
            <a:ext cx="346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BÐ h·y t×m ch÷    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r</a:t>
            </a:r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 cßn thiÕu trong tõ?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924192" y="3028592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7030A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20300" y="2935460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987552" y="2935460"/>
            <a:ext cx="94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421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51 0.04884 L 0.00417 0.318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1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6"/>
          <p:cNvGrpSpPr>
            <a:grpSpLocks/>
          </p:cNvGrpSpPr>
          <p:nvPr/>
        </p:nvGrpSpPr>
        <p:grpSpPr bwMode="auto">
          <a:xfrm rot="10800000">
            <a:off x="6019800" y="0"/>
            <a:ext cx="4648200" cy="3657600"/>
            <a:chOff x="192" y="1968"/>
            <a:chExt cx="2928" cy="2304"/>
          </a:xfrm>
        </p:grpSpPr>
        <p:pic>
          <p:nvPicPr>
            <p:cNvPr id="32783" name="Picture 7" descr="N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6" name="Group 6"/>
          <p:cNvGrpSpPr>
            <a:grpSpLocks/>
          </p:cNvGrpSpPr>
          <p:nvPr/>
        </p:nvGrpSpPr>
        <p:grpSpPr bwMode="auto">
          <a:xfrm>
            <a:off x="1524000" y="3200400"/>
            <a:ext cx="4648200" cy="3657600"/>
            <a:chOff x="192" y="1968"/>
            <a:chExt cx="2928" cy="2304"/>
          </a:xfrm>
        </p:grpSpPr>
        <p:pic>
          <p:nvPicPr>
            <p:cNvPr id="32781" name="Picture 7" descr="N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7" name="Picture 13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" y="0"/>
            <a:ext cx="219347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" y="4938139"/>
            <a:ext cx="218761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5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56" y="-183542"/>
            <a:ext cx="1987019" cy="193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6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938139"/>
            <a:ext cx="2494755" cy="19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9857" y="1624977"/>
            <a:ext cx="9124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Chµo t¹m biÖt c¸c bÐ</a:t>
            </a:r>
          </a:p>
        </p:txBody>
      </p:sp>
    </p:spTree>
    <p:extLst>
      <p:ext uri="{BB962C8B-B14F-4D97-AF65-F5344CB8AC3E}">
        <p14:creationId xmlns:p14="http://schemas.microsoft.com/office/powerpoint/2010/main" val="40542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899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endParaRPr lang="en-US" sz="6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Vòng quay kỳ diệu</a:t>
            </a:r>
            <a:endParaRPr lang="vi-VN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791780">
            <a:off x="2986088" y="534988"/>
            <a:ext cx="6748462" cy="6253162"/>
            <a:chOff x="912" y="144"/>
            <a:chExt cx="4272" cy="4032"/>
          </a:xfrm>
        </p:grpSpPr>
        <p:pic>
          <p:nvPicPr>
            <p:cNvPr id="614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0" name="Group 25"/>
            <p:cNvGrpSpPr>
              <a:grpSpLocks/>
            </p:cNvGrpSpPr>
            <p:nvPr/>
          </p:nvGrpSpPr>
          <p:grpSpPr bwMode="auto">
            <a:xfrm>
              <a:off x="1085" y="302"/>
              <a:ext cx="3638" cy="3648"/>
              <a:chOff x="1085" y="302"/>
              <a:chExt cx="3638" cy="3648"/>
            </a:xfrm>
          </p:grpSpPr>
          <p:sp>
            <p:nvSpPr>
              <p:cNvPr id="6151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2048" y="448"/>
                <a:ext cx="718" cy="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p</a:t>
                </a:r>
              </a:p>
            </p:txBody>
          </p:sp>
          <p:sp>
            <p:nvSpPr>
              <p:cNvPr id="6152" name="Text Box 5"/>
              <p:cNvSpPr txBox="1">
                <a:spLocks noChangeArrowheads="1"/>
              </p:cNvSpPr>
              <p:nvPr/>
            </p:nvSpPr>
            <p:spPr bwMode="auto">
              <a:xfrm rot="17736068">
                <a:off x="1432" y="1091"/>
                <a:ext cx="651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r</a:t>
                </a:r>
              </a:p>
            </p:txBody>
          </p:sp>
          <p:sp>
            <p:nvSpPr>
              <p:cNvPr id="6153" name="Text Box 6"/>
              <p:cNvSpPr txBox="1">
                <a:spLocks noChangeArrowheads="1"/>
              </p:cNvSpPr>
              <p:nvPr/>
            </p:nvSpPr>
            <p:spPr bwMode="auto">
              <a:xfrm rot="15110777">
                <a:off x="1290" y="1898"/>
                <a:ext cx="818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sz="12000" b="1">
                    <a:latin typeface=".VnAvant" panose="020B7200000000000000" pitchFamily="34" charset="0"/>
                  </a:rPr>
                  <a:t>v</a:t>
                </a:r>
                <a:endParaRPr lang="vi-VN" sz="12000" b="1"/>
              </a:p>
            </p:txBody>
          </p:sp>
          <p:sp>
            <p:nvSpPr>
              <p:cNvPr id="6154" name="Text Box 7"/>
              <p:cNvSpPr txBox="1">
                <a:spLocks noChangeArrowheads="1"/>
              </p:cNvSpPr>
              <p:nvPr/>
            </p:nvSpPr>
            <p:spPr bwMode="auto">
              <a:xfrm rot="11038265">
                <a:off x="1870" y="2772"/>
                <a:ext cx="884" cy="1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vi-VN" sz="9600" b="1">
                    <a:solidFill>
                      <a:srgbClr val="00CC00"/>
                    </a:solidFill>
                  </a:rPr>
                  <a:t>q</a:t>
                </a:r>
                <a:endParaRPr lang="en-US" sz="9600" b="1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6155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19" y="1151"/>
                <a:ext cx="781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g</a:t>
                </a:r>
              </a:p>
            </p:txBody>
          </p:sp>
          <p:sp>
            <p:nvSpPr>
              <p:cNvPr id="615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598" y="2240"/>
                <a:ext cx="752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sz="12000" b="1">
                    <a:latin typeface=".VnAvant" panose="020B7200000000000000" pitchFamily="34" charset="0"/>
                  </a:rPr>
                  <a:t>y</a:t>
                </a:r>
                <a:endParaRPr lang="vi-VN" sz="12000" b="1"/>
              </a:p>
            </p:txBody>
          </p:sp>
          <p:sp>
            <p:nvSpPr>
              <p:cNvPr id="6157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3099" y="302"/>
                <a:ext cx="625" cy="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sz="12000" b="1">
                    <a:latin typeface=".VnAvant" panose="020B7200000000000000" pitchFamily="34" charset="0"/>
                  </a:rPr>
                  <a:t>q</a:t>
                </a:r>
                <a:endParaRPr lang="vi-VN" sz="12000" b="1"/>
              </a:p>
            </p:txBody>
          </p:sp>
          <p:sp>
            <p:nvSpPr>
              <p:cNvPr id="6158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75" y="2700"/>
                <a:ext cx="681" cy="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v</a:t>
                </a:r>
              </a:p>
            </p:txBody>
          </p:sp>
        </p:grpSp>
      </p:grpSp>
      <p:sp>
        <p:nvSpPr>
          <p:cNvPr id="6147" name="AutoShape 12"/>
          <p:cNvSpPr>
            <a:spLocks noChangeArrowheads="1"/>
          </p:cNvSpPr>
          <p:nvPr/>
        </p:nvSpPr>
        <p:spPr bwMode="auto">
          <a:xfrm rot="-6557275">
            <a:off x="5505450" y="133350"/>
            <a:ext cx="990600" cy="723900"/>
          </a:xfrm>
          <a:prstGeom prst="leftArrow">
            <a:avLst>
              <a:gd name="adj1" fmla="val 50000"/>
              <a:gd name="adj2" fmla="val 4105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614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9050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A – 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123444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48000" y="114300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60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6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Chữ gì biến mất</a:t>
            </a:r>
            <a:endParaRPr lang="en-US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42398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58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828800" y="-304800"/>
            <a:ext cx="37338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50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en-US" altLang="en-US" sz="25000" b="1"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400800" y="-457200"/>
            <a:ext cx="3429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5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altLang="en-US" sz="250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764" name="Text Box 7"/>
          <p:cNvSpPr txBox="1">
            <a:spLocks noChangeArrowheads="1"/>
          </p:cNvSpPr>
          <p:nvPr/>
        </p:nvSpPr>
        <p:spPr bwMode="auto">
          <a:xfrm>
            <a:off x="1604303" y="2971800"/>
            <a:ext cx="350520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0" b="1">
                <a:solidFill>
                  <a:srgbClr val="FF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0000">
              <a:solidFill>
                <a:srgbClr val="FF00FF"/>
              </a:solidFill>
              <a:latin typeface="Vn avant"/>
              <a:cs typeface="Arial" panose="020B0604020202020204" pitchFamily="34" charset="0"/>
            </a:endParaRPr>
          </a:p>
        </p:txBody>
      </p:sp>
      <p:sp>
        <p:nvSpPr>
          <p:cNvPr id="35856" name="Text Box 7"/>
          <p:cNvSpPr txBox="1">
            <a:spLocks noChangeArrowheads="1"/>
          </p:cNvSpPr>
          <p:nvPr/>
        </p:nvSpPr>
        <p:spPr bwMode="auto">
          <a:xfrm>
            <a:off x="4953000" y="2117726"/>
            <a:ext cx="1841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500">
              <a:solidFill>
                <a:schemeClr val="accent2"/>
              </a:solidFill>
              <a:latin typeface="Arial-Rounded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53200" y="2971800"/>
            <a:ext cx="358140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0" b="1">
                <a:solidFill>
                  <a:srgbClr val="7030A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0">
              <a:solidFill>
                <a:srgbClr val="7030A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1174645oad7z9n2i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" y="4938139"/>
            <a:ext cx="218761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174645oad7z9n2i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938139"/>
            <a:ext cx="2494755" cy="19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51685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20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5" grpId="1"/>
      <p:bldP spid="2" grpId="0"/>
      <p:bldP spid="2" grpId="1"/>
      <p:bldP spid="31764" grpId="0" build="allAtOnce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790054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58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24452" y="-613251"/>
            <a:ext cx="37338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50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altLang="en-US" sz="25000" b="1"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162800" y="-381000"/>
            <a:ext cx="3429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5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y</a:t>
            </a:r>
            <a:endParaRPr lang="en-US" altLang="en-US" sz="250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764" name="Text Box 7"/>
          <p:cNvSpPr txBox="1">
            <a:spLocks noChangeArrowheads="1"/>
          </p:cNvSpPr>
          <p:nvPr/>
        </p:nvSpPr>
        <p:spPr bwMode="auto">
          <a:xfrm>
            <a:off x="1447800" y="2971800"/>
            <a:ext cx="350520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0" b="1">
                <a:solidFill>
                  <a:srgbClr val="FF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0000">
              <a:solidFill>
                <a:srgbClr val="FF00FF"/>
              </a:solidFill>
              <a:latin typeface="Vn avant"/>
              <a:cs typeface="Arial" panose="020B0604020202020204" pitchFamily="34" charset="0"/>
            </a:endParaRPr>
          </a:p>
        </p:txBody>
      </p:sp>
      <p:sp>
        <p:nvSpPr>
          <p:cNvPr id="36880" name="Text Box 7"/>
          <p:cNvSpPr txBox="1">
            <a:spLocks noChangeArrowheads="1"/>
          </p:cNvSpPr>
          <p:nvPr/>
        </p:nvSpPr>
        <p:spPr bwMode="auto">
          <a:xfrm>
            <a:off x="4953000" y="2117726"/>
            <a:ext cx="1841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500">
              <a:solidFill>
                <a:schemeClr val="accent2"/>
              </a:solidFill>
              <a:latin typeface="Arial-Rounded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86600" y="2971800"/>
            <a:ext cx="358140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0" b="1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0">
              <a:solidFill>
                <a:srgbClr val="7030A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9889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a-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20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5" grpId="1"/>
      <p:bldP spid="2" grpId="0"/>
      <p:bldP spid="2" grpId="1"/>
      <p:bldP spid="31764" grpId="0" build="allAtOnce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123444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00400" y="914400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Nhanh tay, nhanh mắt</a:t>
            </a:r>
            <a:endParaRPr lang="en-US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3718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066800" y="43190"/>
            <a:ext cx="10591800" cy="6814810"/>
          </a:xfrm>
          <a:prstGeom prst="sun">
            <a:avLst>
              <a:gd name="adj" fmla="val 21653"/>
            </a:avLst>
          </a:prstGeom>
          <a:solidFill>
            <a:srgbClr val="FF00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179093" y="4475167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057900" y="4319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983942" y="5394325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915400" y="4525576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9906000" y="27432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209800" y="2700997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8991600" y="990601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2996902" y="836713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01390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100" y="44177"/>
            <a:ext cx="514350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Đố bé chữ </a:t>
            </a: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ở đâu?</a:t>
            </a:r>
            <a:endParaRPr lang="vi-V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1654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-0.15 -0.12894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125 0.12894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995 L -0.01667 0.23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1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5833 -0.11551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175 -0.0333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1"/>
                </p:tgtEl>
              </p:cMediaNode>
            </p:audio>
          </p:childTnLst>
        </p:cTn>
      </p:par>
    </p:tnLst>
    <p:bldLst>
      <p:bldP spid="101379" grpId="0"/>
      <p:bldP spid="101380" grpId="0"/>
      <p:bldP spid="101380" grpId="1"/>
      <p:bldP spid="101381" grpId="0"/>
      <p:bldP spid="101381" grpId="1"/>
      <p:bldP spid="101382" grpId="0"/>
      <p:bldP spid="101382" grpId="1"/>
      <p:bldP spid="101383" grpId="0"/>
      <p:bldP spid="101383" grpId="1"/>
      <p:bldP spid="101384" grpId="0"/>
      <p:bldP spid="101384" grpId="1"/>
      <p:bldP spid="101385" grpId="0"/>
      <p:bldP spid="101385" grpId="1"/>
      <p:bldP spid="101386" grpId="0"/>
      <p:bldP spid="1013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600200" y="86381"/>
            <a:ext cx="9448800" cy="6771619"/>
          </a:xfrm>
          <a:prstGeom prst="sun">
            <a:avLst>
              <a:gd name="adj" fmla="val 21653"/>
            </a:avLst>
          </a:prstGeom>
          <a:solidFill>
            <a:srgbClr val="FFFF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365695" y="4453596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963821" y="24434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0000FF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963821" y="5334000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507876" y="4453597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0000FF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9323363" y="2716636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590800" y="2680294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latin typeface=".VnAvant" panose="020B7200000000000000" pitchFamily="34" charset="0"/>
              </a:rPr>
              <a:t>p</a:t>
            </a:r>
            <a:endParaRPr lang="en-US" sz="8000" b="1">
              <a:latin typeface=".VnAvant" panose="020B7200000000000000" pitchFamily="34" charset="0"/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8500403" y="869632"/>
            <a:ext cx="60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33CC33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33CC33"/>
              </a:solidFill>
              <a:latin typeface=".VnAvant" panose="020B7200000000000000" pitchFamily="34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346057" y="909270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1390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33350" y="86381"/>
            <a:ext cx="5581650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Đố bé chữ </a:t>
            </a: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vi-VN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ở đâu?</a:t>
            </a:r>
            <a:endParaRPr lang="vi-V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3008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TRA LOI 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5 -0.1289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125 0.1289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5995 L -0.01666 0.23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1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5834 -0.11551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175 -0.0333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C MUNG BE BE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A DUNG BE HAY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TRA LOI 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1"/>
                </p:tgtEl>
              </p:cMediaNode>
            </p:audio>
          </p:childTnLst>
        </p:cTn>
      </p:par>
    </p:tnLst>
    <p:bldLst>
      <p:bldP spid="101379" grpId="0"/>
      <p:bldP spid="101380" grpId="0"/>
      <p:bldP spid="101380" grpId="1"/>
      <p:bldP spid="101381" grpId="0"/>
      <p:bldP spid="101381" grpId="1"/>
      <p:bldP spid="101382" grpId="0"/>
      <p:bldP spid="101382" grpId="1"/>
      <p:bldP spid="101383" grpId="0"/>
      <p:bldP spid="101383" grpId="1"/>
      <p:bldP spid="101384" grpId="0"/>
      <p:bldP spid="101384" grpId="1"/>
      <p:bldP spid="101385" grpId="0"/>
      <p:bldP spid="101385" grpId="1"/>
      <p:bldP spid="101386" grpId="0"/>
      <p:bldP spid="101386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928</TotalTime>
  <Words>256</Words>
  <Application>Microsoft Office PowerPoint</Application>
  <PresentationFormat>Widescreen</PresentationFormat>
  <Paragraphs>99</Paragraphs>
  <Slides>18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.VnAvant</vt:lpstr>
      <vt:lpstr>.VnTime</vt:lpstr>
      <vt:lpstr>Arial</vt:lpstr>
      <vt:lpstr>Arial-Rounded</vt:lpstr>
      <vt:lpstr>Calibri</vt:lpstr>
      <vt:lpstr>Times New Roman</vt:lpstr>
      <vt:lpstr>Trebuchet MS</vt:lpstr>
      <vt:lpstr>Verdana</vt:lpstr>
      <vt:lpstr>Vn avant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DELL</cp:lastModifiedBy>
  <cp:revision>143</cp:revision>
  <dcterms:created xsi:type="dcterms:W3CDTF">2015-02-01T14:56:26Z</dcterms:created>
  <dcterms:modified xsi:type="dcterms:W3CDTF">2024-01-09T07:37:45Z</dcterms:modified>
</cp:coreProperties>
</file>