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FPvKNykyS11gzaGrmeQ1+zSgE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98223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91378" y="1934949"/>
            <a:ext cx="9188349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TUYỂN TẬP CÂU ĐỐ</a:t>
            </a:r>
            <a:endParaRPr sz="5400" b="1" i="0" u="none" strike="noStrike" cap="none" dirty="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 AN TOÀN GIAO THÔNG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/>
          <p:nvPr/>
        </p:nvSpPr>
        <p:spPr>
          <a:xfrm>
            <a:off x="4320098" y="2879416"/>
            <a:ext cx="6096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gì bay bổng trên cao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Chở bao nhiêu khách ta, Tây đi về?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Máy bay</a:t>
            </a:r>
            <a:endParaRPr/>
          </a:p>
        </p:txBody>
      </p:sp>
      <p:sp>
        <p:nvSpPr>
          <p:cNvPr id="216" name="Google Shape;216;p10"/>
          <p:cNvSpPr/>
          <p:nvPr/>
        </p:nvSpPr>
        <p:spPr>
          <a:xfrm>
            <a:off x="6780493" y="4756625"/>
            <a:ext cx="5793338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tên có tuổi rõ ràng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Vệ đường tôi đứng nhìn đoàn người qua.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cái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Cột cây số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7" name="Google Shape;217;p10"/>
          <p:cNvSpPr/>
          <p:nvPr/>
        </p:nvSpPr>
        <p:spPr>
          <a:xfrm>
            <a:off x="2519578" y="653415"/>
            <a:ext cx="6096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tay mà thật oai phong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Giơ lên hạ xuống, xe thông, xe dừng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cái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ba-ri-e hay cái chắn đường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Google Shape;218;p10"/>
          <p:cNvSpPr txBox="1"/>
          <p:nvPr/>
        </p:nvSpPr>
        <p:spPr>
          <a:xfrm>
            <a:off x="1375523" y="65341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19" name="Google Shape;219;p10"/>
          <p:cNvSpPr txBox="1"/>
          <p:nvPr/>
        </p:nvSpPr>
        <p:spPr>
          <a:xfrm>
            <a:off x="1375523" y="1761410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20" name="Google Shape;220;p10"/>
          <p:cNvSpPr txBox="1"/>
          <p:nvPr/>
        </p:nvSpPr>
        <p:spPr>
          <a:xfrm>
            <a:off x="3176043" y="2842001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21" name="Google Shape;221;p10"/>
          <p:cNvSpPr txBox="1"/>
          <p:nvPr/>
        </p:nvSpPr>
        <p:spPr>
          <a:xfrm>
            <a:off x="3176043" y="3949996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22" name="Google Shape;222;p10"/>
          <p:cNvSpPr txBox="1"/>
          <p:nvPr/>
        </p:nvSpPr>
        <p:spPr>
          <a:xfrm>
            <a:off x="5636438" y="475662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23" name="Google Shape;223;p10"/>
          <p:cNvSpPr txBox="1"/>
          <p:nvPr/>
        </p:nvSpPr>
        <p:spPr>
          <a:xfrm>
            <a:off x="5636438" y="5864620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1"/>
          <p:cNvSpPr/>
          <p:nvPr/>
        </p:nvSpPr>
        <p:spPr>
          <a:xfrm>
            <a:off x="4505655" y="422159"/>
            <a:ext cx="487994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gì tàu chạy sóng xô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Mênh mông xa tít không bờ bạn ơi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biển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9" name="Google Shape;229;p11"/>
          <p:cNvSpPr txBox="1"/>
          <p:nvPr/>
        </p:nvSpPr>
        <p:spPr>
          <a:xfrm>
            <a:off x="3383866" y="39506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30" name="Google Shape;230;p11"/>
          <p:cNvSpPr txBox="1"/>
          <p:nvPr/>
        </p:nvSpPr>
        <p:spPr>
          <a:xfrm>
            <a:off x="3345393" y="1140352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31" name="Google Shape;231;p11"/>
          <p:cNvSpPr/>
          <p:nvPr/>
        </p:nvSpPr>
        <p:spPr>
          <a:xfrm>
            <a:off x="1508412" y="2039654"/>
            <a:ext cx="3048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gọi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Đuôi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khó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biết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nếu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bạn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quên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Giữa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chừng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lạc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hết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Google Shape;232;p11"/>
          <p:cNvSpPr/>
          <p:nvPr/>
        </p:nvSpPr>
        <p:spPr>
          <a:xfrm>
            <a:off x="6800490" y="2039654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Thân tôi như tấm ván dài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Ngày thời dài nắng, đêm thời dầm sương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Làm ơn tất cả muôn phương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Ơn thời chẳng có, đạp đường mà đi?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cầu và con đường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11"/>
          <p:cNvSpPr txBox="1"/>
          <p:nvPr/>
        </p:nvSpPr>
        <p:spPr>
          <a:xfrm>
            <a:off x="386623" y="1989831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dirty="0"/>
          </a:p>
        </p:txBody>
      </p:sp>
      <p:sp>
        <p:nvSpPr>
          <p:cNvPr id="234" name="Google Shape;234;p11"/>
          <p:cNvSpPr txBox="1"/>
          <p:nvPr/>
        </p:nvSpPr>
        <p:spPr>
          <a:xfrm>
            <a:off x="386623" y="3886313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án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 dirty="0"/>
          </a:p>
        </p:txBody>
      </p:sp>
      <p:sp>
        <p:nvSpPr>
          <p:cNvPr id="235" name="Google Shape;235;p11"/>
          <p:cNvSpPr txBox="1"/>
          <p:nvPr/>
        </p:nvSpPr>
        <p:spPr>
          <a:xfrm>
            <a:off x="5677149" y="2029814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36" name="Google Shape;236;p11"/>
          <p:cNvSpPr txBox="1"/>
          <p:nvPr/>
        </p:nvSpPr>
        <p:spPr>
          <a:xfrm>
            <a:off x="5677149" y="388343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37" name="Google Shape;237;p11"/>
          <p:cNvSpPr/>
          <p:nvPr/>
        </p:nvSpPr>
        <p:spPr>
          <a:xfrm>
            <a:off x="6945626" y="4656727"/>
            <a:ext cx="6096000" cy="1646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gì vượt sóng ra khơi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Năm châu, bốn biển tới chơi khắp vùng?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tàu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8" name="Google Shape;238;p11"/>
          <p:cNvSpPr/>
          <p:nvPr/>
        </p:nvSpPr>
        <p:spPr>
          <a:xfrm>
            <a:off x="1503682" y="4707887"/>
            <a:ext cx="4329679" cy="1646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mắt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tai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đầu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cuối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cũng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nhờ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9" name="Google Shape;239;p11"/>
          <p:cNvSpPr txBox="1"/>
          <p:nvPr/>
        </p:nvSpPr>
        <p:spPr>
          <a:xfrm>
            <a:off x="386622" y="468069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dirty="0"/>
          </a:p>
        </p:txBody>
      </p:sp>
      <p:sp>
        <p:nvSpPr>
          <p:cNvPr id="240" name="Google Shape;240;p11"/>
          <p:cNvSpPr txBox="1"/>
          <p:nvPr/>
        </p:nvSpPr>
        <p:spPr>
          <a:xfrm>
            <a:off x="386622" y="5841090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41" name="Google Shape;241;p11"/>
          <p:cNvSpPr txBox="1"/>
          <p:nvPr/>
        </p:nvSpPr>
        <p:spPr>
          <a:xfrm>
            <a:off x="5821795" y="465384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42" name="Google Shape;242;p11"/>
          <p:cNvSpPr txBox="1"/>
          <p:nvPr/>
        </p:nvSpPr>
        <p:spPr>
          <a:xfrm>
            <a:off x="5821795" y="5841089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2"/>
          <p:cNvSpPr/>
          <p:nvPr/>
        </p:nvSpPr>
        <p:spPr>
          <a:xfrm>
            <a:off x="3645033" y="2518367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mặt mà chỉ một chân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Đứng bên quốc lộ xa gần khắp nơi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Tuy rằng chẳng nói một lời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 nghiêm pháp luật, trái thời phạt ngay?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Biển chỉ đường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8" name="Google Shape;248;p12"/>
          <p:cNvSpPr/>
          <p:nvPr/>
        </p:nvSpPr>
        <p:spPr>
          <a:xfrm>
            <a:off x="1401453" y="160476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Nhà thì vốn ở bên sông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 đời lờ lững như không bến bờ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 yêu cũng thật tình cờ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Thoắt đi, thoắt đến, thoắt chờ, thoắt mong?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đò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9" name="Google Shape;249;p12"/>
          <p:cNvSpPr/>
          <p:nvPr/>
        </p:nvSpPr>
        <p:spPr>
          <a:xfrm>
            <a:off x="6969337" y="4691342"/>
            <a:ext cx="6096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mũi mà chẳng có mồm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Thế mà đến bến chuyên môn ăn hàng?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Tàu thủy.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0" name="Google Shape;250;p12"/>
          <p:cNvSpPr txBox="1"/>
          <p:nvPr/>
        </p:nvSpPr>
        <p:spPr>
          <a:xfrm>
            <a:off x="264075" y="14428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51" name="Google Shape;251;p12"/>
          <p:cNvSpPr txBox="1"/>
          <p:nvPr/>
        </p:nvSpPr>
        <p:spPr>
          <a:xfrm>
            <a:off x="264075" y="1963690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52" name="Google Shape;252;p12"/>
          <p:cNvSpPr txBox="1"/>
          <p:nvPr/>
        </p:nvSpPr>
        <p:spPr>
          <a:xfrm>
            <a:off x="2507655" y="2495274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53" name="Google Shape;253;p12"/>
          <p:cNvSpPr txBox="1"/>
          <p:nvPr/>
        </p:nvSpPr>
        <p:spPr>
          <a:xfrm>
            <a:off x="2507655" y="4333051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54" name="Google Shape;254;p12"/>
          <p:cNvSpPr txBox="1"/>
          <p:nvPr/>
        </p:nvSpPr>
        <p:spPr>
          <a:xfrm>
            <a:off x="5850903" y="471629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55" name="Google Shape;255;p12"/>
          <p:cNvSpPr txBox="1"/>
          <p:nvPr/>
        </p:nvSpPr>
        <p:spPr>
          <a:xfrm>
            <a:off x="5850903" y="5442799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3"/>
          <p:cNvSpPr txBox="1"/>
          <p:nvPr/>
        </p:nvSpPr>
        <p:spPr>
          <a:xfrm>
            <a:off x="75535" y="26041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61" name="Google Shape;261;p13"/>
          <p:cNvSpPr txBox="1"/>
          <p:nvPr/>
        </p:nvSpPr>
        <p:spPr>
          <a:xfrm>
            <a:off x="75535" y="1723984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62" name="Google Shape;262;p13"/>
          <p:cNvSpPr/>
          <p:nvPr/>
        </p:nvSpPr>
        <p:spPr>
          <a:xfrm>
            <a:off x="1184649" y="2725886"/>
            <a:ext cx="4634845" cy="1251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gì ở tít trên cao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Máy bay lên tận "vì sao" đường gì?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hàng không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3" name="Google Shape;263;p13"/>
          <p:cNvSpPr/>
          <p:nvPr/>
        </p:nvSpPr>
        <p:spPr>
          <a:xfrm>
            <a:off x="1184649" y="260417"/>
            <a:ext cx="498990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vòi mà chẳng có đuôi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Bụng chỉ thích chứa nước thôi mới kì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Bình thường chẳng nói năng chi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Gặp lửa lại cáu: "phì, phì" - lạ chưa?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cứu hỏa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4" name="Google Shape;264;p13"/>
          <p:cNvSpPr/>
          <p:nvPr/>
        </p:nvSpPr>
        <p:spPr>
          <a:xfrm>
            <a:off x="7375818" y="3325166"/>
            <a:ext cx="5403213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vòi mà chẳng có đuôi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Bụng chỉ thích chứa nước thôi mới kì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Bình thường chẳng nói năng chi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Gặp lửa lại cáu: "phì, phì" - lạ chưa?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cứu hỏa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5" name="Google Shape;265;p13"/>
          <p:cNvSpPr/>
          <p:nvPr/>
        </p:nvSpPr>
        <p:spPr>
          <a:xfrm>
            <a:off x="7333138" y="722082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Thân bằng cây tre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Đốt trắng, đốt đỏ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 xa đến đó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Lập tức phải dừng?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Barie chắn đường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3"/>
          <p:cNvSpPr txBox="1"/>
          <p:nvPr/>
        </p:nvSpPr>
        <p:spPr>
          <a:xfrm>
            <a:off x="66142" y="272588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67" name="Google Shape;267;p13"/>
          <p:cNvSpPr txBox="1"/>
          <p:nvPr/>
        </p:nvSpPr>
        <p:spPr>
          <a:xfrm>
            <a:off x="37062" y="348319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68" name="Google Shape;268;p13"/>
          <p:cNvSpPr txBox="1"/>
          <p:nvPr/>
        </p:nvSpPr>
        <p:spPr>
          <a:xfrm>
            <a:off x="6174554" y="72748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69" name="Google Shape;269;p13"/>
          <p:cNvSpPr txBox="1"/>
          <p:nvPr/>
        </p:nvSpPr>
        <p:spPr>
          <a:xfrm>
            <a:off x="6190924" y="2513777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70" name="Google Shape;270;p13"/>
          <p:cNvSpPr txBox="1"/>
          <p:nvPr/>
        </p:nvSpPr>
        <p:spPr>
          <a:xfrm>
            <a:off x="6224942" y="332516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71" name="Google Shape;271;p13"/>
          <p:cNvSpPr txBox="1"/>
          <p:nvPr/>
        </p:nvSpPr>
        <p:spPr>
          <a:xfrm>
            <a:off x="6238424" y="4761732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72" name="Google Shape;272;p13"/>
          <p:cNvSpPr/>
          <p:nvPr/>
        </p:nvSpPr>
        <p:spPr>
          <a:xfrm>
            <a:off x="1184649" y="4405939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Bốn mắt sáng quắc đỏ tươi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Bốn mắt xanh lét, tính thời rất nghiêm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Thị thành xuôi ngược triền miên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 nào dám trái, dám phiền hắn ta?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Đèn giao thông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3" name="Google Shape;273;p13"/>
          <p:cNvSpPr txBox="1"/>
          <p:nvPr/>
        </p:nvSpPr>
        <p:spPr>
          <a:xfrm>
            <a:off x="67377" y="443424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74" name="Google Shape;274;p13"/>
          <p:cNvSpPr txBox="1"/>
          <p:nvPr/>
        </p:nvSpPr>
        <p:spPr>
          <a:xfrm>
            <a:off x="66142" y="6183656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4"/>
          <p:cNvSpPr/>
          <p:nvPr/>
        </p:nvSpPr>
        <p:spPr>
          <a:xfrm>
            <a:off x="4072304" y="2008323"/>
            <a:ext cx="4047392" cy="322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Thân tôi như tấm ván dài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Ngày thời dài nắng, đêm thời dầm sương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Làm ơn tất cả muôn phương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Ơn thời chẳng có, đạp đường mà đi?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cầu và con đường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14"/>
          <p:cNvSpPr/>
          <p:nvPr/>
        </p:nvSpPr>
        <p:spPr>
          <a:xfrm>
            <a:off x="8305795" y="0"/>
            <a:ext cx="379241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mũi mà chẳng có mồm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Thế mà đến bến chuyên môn ăn hàng?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Tàu thủy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1" name="Google Shape;281;p14"/>
          <p:cNvSpPr/>
          <p:nvPr/>
        </p:nvSpPr>
        <p:spPr>
          <a:xfrm>
            <a:off x="8522673" y="5204223"/>
            <a:ext cx="3358661" cy="164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gì mà có nhiều xe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Ngược xuôi lại có vỉa hè bạn ơi?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bộ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2" name="Google Shape;282;p14"/>
          <p:cNvSpPr/>
          <p:nvPr/>
        </p:nvSpPr>
        <p:spPr>
          <a:xfrm>
            <a:off x="1485901" y="5211587"/>
            <a:ext cx="3584330" cy="1646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gì tàu chạy sóng xô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Mênh mông xa tít không bờ bạn ơi?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biển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3" name="Google Shape;283;p14"/>
          <p:cNvSpPr/>
          <p:nvPr/>
        </p:nvSpPr>
        <p:spPr>
          <a:xfrm>
            <a:off x="1485901" y="2671"/>
            <a:ext cx="3792415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gì mới thật lạ kỳ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Đứng im thì ngã, chạy thì không sao?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máy, xe đạp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14"/>
          <p:cNvSpPr txBox="1"/>
          <p:nvPr/>
        </p:nvSpPr>
        <p:spPr>
          <a:xfrm>
            <a:off x="392196" y="2671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85" name="Google Shape;285;p14"/>
          <p:cNvSpPr txBox="1"/>
          <p:nvPr/>
        </p:nvSpPr>
        <p:spPr>
          <a:xfrm>
            <a:off x="353723" y="1479998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86" name="Google Shape;286;p14"/>
          <p:cNvSpPr txBox="1"/>
          <p:nvPr/>
        </p:nvSpPr>
        <p:spPr>
          <a:xfrm>
            <a:off x="2936104" y="1968781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87" name="Google Shape;287;p14"/>
          <p:cNvSpPr txBox="1"/>
          <p:nvPr/>
        </p:nvSpPr>
        <p:spPr>
          <a:xfrm>
            <a:off x="2947831" y="4715440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88" name="Google Shape;288;p14"/>
          <p:cNvSpPr txBox="1"/>
          <p:nvPr/>
        </p:nvSpPr>
        <p:spPr>
          <a:xfrm>
            <a:off x="7182788" y="10684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89" name="Google Shape;289;p14"/>
          <p:cNvSpPr txBox="1"/>
          <p:nvPr/>
        </p:nvSpPr>
        <p:spPr>
          <a:xfrm>
            <a:off x="7182788" y="1488011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90" name="Google Shape;290;p14"/>
          <p:cNvSpPr txBox="1"/>
          <p:nvPr/>
        </p:nvSpPr>
        <p:spPr>
          <a:xfrm>
            <a:off x="392196" y="5195440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91" name="Google Shape;291;p14"/>
          <p:cNvSpPr txBox="1"/>
          <p:nvPr/>
        </p:nvSpPr>
        <p:spPr>
          <a:xfrm>
            <a:off x="353723" y="6388971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92" name="Google Shape;292;p14"/>
          <p:cNvSpPr txBox="1"/>
          <p:nvPr/>
        </p:nvSpPr>
        <p:spPr>
          <a:xfrm>
            <a:off x="7402963" y="5217430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93" name="Google Shape;293;p14"/>
          <p:cNvSpPr txBox="1"/>
          <p:nvPr/>
        </p:nvSpPr>
        <p:spPr>
          <a:xfrm>
            <a:off x="7402963" y="6385651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5"/>
          <p:cNvSpPr/>
          <p:nvPr/>
        </p:nvSpPr>
        <p:spPr>
          <a:xfrm>
            <a:off x="1549228" y="1120676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 tên thật sự làng Tây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 sinh mẹ đẻ bác này Việt Nam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Ngày ngày tất bật đi làm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Đêm về nằm khàn chịu cảnh cô đơn?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đạp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9" name="Google Shape;299;p15"/>
          <p:cNvSpPr/>
          <p:nvPr/>
        </p:nvSpPr>
        <p:spPr>
          <a:xfrm>
            <a:off x="8920009" y="1120676"/>
            <a:ext cx="4070838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Trên thân nhiều đốt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 ruột nhiều con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Chạy như rắn trườn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Thở ra toàn khói?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Tàu hỏa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0" name="Google Shape;300;p15"/>
          <p:cNvSpPr/>
          <p:nvPr/>
        </p:nvSpPr>
        <p:spPr>
          <a:xfrm>
            <a:off x="2285729" y="4161297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Tấm thân bình bịch nặng nề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Dẻo dai nặng nhẹ chẳng hề từ nan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Ruổi rong xuôi ngược xa gần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Mắt sáng quắc, tiếng vang ngân giật mình?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máy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1" name="Google Shape;301;p15"/>
          <p:cNvSpPr txBox="1"/>
          <p:nvPr/>
        </p:nvSpPr>
        <p:spPr>
          <a:xfrm>
            <a:off x="420476" y="112067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302" name="Google Shape;302;p15"/>
          <p:cNvSpPr txBox="1"/>
          <p:nvPr/>
        </p:nvSpPr>
        <p:spPr>
          <a:xfrm>
            <a:off x="420476" y="296733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303" name="Google Shape;303;p15"/>
          <p:cNvSpPr txBox="1"/>
          <p:nvPr/>
        </p:nvSpPr>
        <p:spPr>
          <a:xfrm>
            <a:off x="7793808" y="112067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304" name="Google Shape;304;p15"/>
          <p:cNvSpPr txBox="1"/>
          <p:nvPr/>
        </p:nvSpPr>
        <p:spPr>
          <a:xfrm>
            <a:off x="7793808" y="296733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305" name="Google Shape;305;p15"/>
          <p:cNvSpPr txBox="1"/>
          <p:nvPr/>
        </p:nvSpPr>
        <p:spPr>
          <a:xfrm>
            <a:off x="1147911" y="416129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306" name="Google Shape;306;p15"/>
          <p:cNvSpPr txBox="1"/>
          <p:nvPr/>
        </p:nvSpPr>
        <p:spPr>
          <a:xfrm>
            <a:off x="1147911" y="6007956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6"/>
          <p:cNvSpPr/>
          <p:nvPr/>
        </p:nvSpPr>
        <p:spPr>
          <a:xfrm>
            <a:off x="4142117" y="4169224"/>
            <a:ext cx="5052204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 cá mà lại chẳng bơi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Như thuyền ra khơi mà không bánh lái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Cũng đi lại mà chẳng có chân?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bè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16"/>
          <p:cNvSpPr/>
          <p:nvPr/>
        </p:nvSpPr>
        <p:spPr>
          <a:xfrm>
            <a:off x="7818290" y="1450379"/>
            <a:ext cx="3116804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Thân bằng cây tre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Đốt trắng, đốt đỏ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 xa đến đó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Lập tức phải dừng?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Barie chắn đường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3" name="Google Shape;313;p16"/>
          <p:cNvSpPr/>
          <p:nvPr/>
        </p:nvSpPr>
        <p:spPr>
          <a:xfrm>
            <a:off x="2151802" y="1450379"/>
            <a:ext cx="2536166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Tính năng nổ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Cổ vươn dài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Cứ loay hoay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Khuân vác nặng?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Cần cẩu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16"/>
          <p:cNvSpPr txBox="1"/>
          <p:nvPr/>
        </p:nvSpPr>
        <p:spPr>
          <a:xfrm>
            <a:off x="1030766" y="145037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315" name="Google Shape;315;p16"/>
          <p:cNvSpPr txBox="1"/>
          <p:nvPr/>
        </p:nvSpPr>
        <p:spPr>
          <a:xfrm>
            <a:off x="1012462" y="3268757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316" name="Google Shape;316;p16"/>
          <p:cNvSpPr txBox="1"/>
          <p:nvPr/>
        </p:nvSpPr>
        <p:spPr>
          <a:xfrm>
            <a:off x="6660139" y="145037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317" name="Google Shape;317;p16"/>
          <p:cNvSpPr txBox="1"/>
          <p:nvPr/>
        </p:nvSpPr>
        <p:spPr>
          <a:xfrm>
            <a:off x="6641835" y="3268757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318" name="Google Shape;318;p16"/>
          <p:cNvSpPr txBox="1"/>
          <p:nvPr/>
        </p:nvSpPr>
        <p:spPr>
          <a:xfrm>
            <a:off x="3015983" y="4169224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319" name="Google Shape;319;p16"/>
          <p:cNvSpPr txBox="1"/>
          <p:nvPr/>
        </p:nvSpPr>
        <p:spPr>
          <a:xfrm>
            <a:off x="2997679" y="5646551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6773047" y="1347438"/>
            <a:ext cx="4996171" cy="489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Miệng</a:t>
            </a:r>
            <a:r>
              <a:rPr lang="en-US" sz="2400" b="0" i="0" u="none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0" i="0" u="none" strike="noStrike" cap="none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ăn</a:t>
            </a:r>
            <a:r>
              <a:rPr lang="en-US" sz="2400" b="0" i="0" u="none" strike="noStrike" cap="none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than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Toa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hàng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Kêu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xình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xịch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Tàu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hỏa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Ai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sớm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về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trưa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Gió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sương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quản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nắng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mưa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chẳng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sờn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Đứng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canh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ngả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qua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lại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phương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toàn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Chú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cảnh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giao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thông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2"/>
          <p:cNvSpPr/>
          <p:nvPr/>
        </p:nvSpPr>
        <p:spPr>
          <a:xfrm>
            <a:off x="1526831" y="1347439"/>
            <a:ext cx="4218039" cy="526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bánh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Chở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khách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chở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hàng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phố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dọc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ngang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Bác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phải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đạp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xích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lô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cạnh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viền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quanh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Thắm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tươi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đỏ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Nền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vàng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hiện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rõ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dắt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bé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bé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đoán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xem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gì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ở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đó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Biển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báo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nơi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nhiều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trẻ</a:t>
            </a: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</a:t>
            </a:r>
            <a:endParaRPr sz="2400" dirty="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dirty="0"/>
          </a:p>
        </p:txBody>
      </p:sp>
      <p:sp>
        <p:nvSpPr>
          <p:cNvPr id="94" name="Google Shape;94;p2"/>
          <p:cNvSpPr txBox="1"/>
          <p:nvPr/>
        </p:nvSpPr>
        <p:spPr>
          <a:xfrm>
            <a:off x="422788" y="134743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</a:t>
            </a:r>
            <a:r>
              <a:rPr lang="en-US" sz="2400" b="1" dirty="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endParaRPr dirty="0"/>
          </a:p>
        </p:txBody>
      </p:sp>
      <p:sp>
        <p:nvSpPr>
          <p:cNvPr id="95" name="Google Shape;95;p2"/>
          <p:cNvSpPr txBox="1"/>
          <p:nvPr/>
        </p:nvSpPr>
        <p:spPr>
          <a:xfrm>
            <a:off x="436149" y="281001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96" name="Google Shape;96;p2"/>
          <p:cNvSpPr txBox="1"/>
          <p:nvPr/>
        </p:nvSpPr>
        <p:spPr>
          <a:xfrm>
            <a:off x="447054" y="3531164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456886" y="571488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98" name="Google Shape;98;p2"/>
          <p:cNvSpPr txBox="1"/>
          <p:nvPr/>
        </p:nvSpPr>
        <p:spPr>
          <a:xfrm>
            <a:off x="5665347" y="135969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99" name="Google Shape;99;p2"/>
          <p:cNvSpPr txBox="1"/>
          <p:nvPr/>
        </p:nvSpPr>
        <p:spPr>
          <a:xfrm>
            <a:off x="5659108" y="281001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5665347" y="3557753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5686371" y="536803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2545486" y="419533"/>
            <a:ext cx="3174031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Mình tôi màu đỏ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Miệng thời hú vang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Ở đâu có lửa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tôi sẵn sàng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xe gì?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cứu hỏa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1431802" y="419533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08" name="Google Shape;108;p3"/>
          <p:cNvSpPr txBox="1"/>
          <p:nvPr/>
        </p:nvSpPr>
        <p:spPr>
          <a:xfrm>
            <a:off x="1431802" y="224137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09" name="Google Shape;109;p3"/>
          <p:cNvSpPr/>
          <p:nvPr/>
        </p:nvSpPr>
        <p:spPr>
          <a:xfrm>
            <a:off x="4581254" y="4824659"/>
            <a:ext cx="6096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Ngã Tư quy định ba đèn.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đến dừng lại hỏi là đèn chi?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Đèn đỏ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3452824" y="482465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11" name="Google Shape;111;p3"/>
          <p:cNvSpPr txBox="1"/>
          <p:nvPr/>
        </p:nvSpPr>
        <p:spPr>
          <a:xfrm>
            <a:off x="3452823" y="556601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12" name="Google Shape;112;p3"/>
          <p:cNvSpPr/>
          <p:nvPr/>
        </p:nvSpPr>
        <p:spPr>
          <a:xfrm>
            <a:off x="2545486" y="3439665"/>
            <a:ext cx="6096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con đang chạy như phi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Tín hiệu báo chậm đèn gì hả con?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Đèn vàng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Google Shape;113;p3"/>
          <p:cNvSpPr txBox="1"/>
          <p:nvPr/>
        </p:nvSpPr>
        <p:spPr>
          <a:xfrm>
            <a:off x="1407223" y="341791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14" name="Google Shape;114;p3"/>
          <p:cNvSpPr txBox="1"/>
          <p:nvPr/>
        </p:nvSpPr>
        <p:spPr>
          <a:xfrm>
            <a:off x="1407222" y="415927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15" name="Google Shape;115;p3"/>
          <p:cNvSpPr/>
          <p:nvPr/>
        </p:nvSpPr>
        <p:spPr>
          <a:xfrm>
            <a:off x="7115576" y="415212"/>
            <a:ext cx="6096000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Mình đỏ như lửa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Bụng chứa nước đầy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chạy như bay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Hét vang đường phố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Nhà nào cháy lửa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dập tắt ngay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xe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cứu hỏa, xe chữa cháy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6001892" y="415212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6022942" y="296602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"/>
          <p:cNvSpPr/>
          <p:nvPr/>
        </p:nvSpPr>
        <p:spPr>
          <a:xfrm>
            <a:off x="1713455" y="3850441"/>
            <a:ext cx="6096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Đèn gì có đủ 3 màu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Chỉ bật từng chiếc, đứng đầu ngã tư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Đèn giao thông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585023" y="384774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24" name="Google Shape;124;p4"/>
          <p:cNvSpPr txBox="1"/>
          <p:nvPr/>
        </p:nvSpPr>
        <p:spPr>
          <a:xfrm>
            <a:off x="585022" y="458910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25" name="Google Shape;125;p4"/>
          <p:cNvSpPr/>
          <p:nvPr/>
        </p:nvSpPr>
        <p:spPr>
          <a:xfrm>
            <a:off x="8229599" y="3850441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gì hai bánh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Đạp chạy bon bon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Chuông kêu kính coong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Đứng yên thì đổ.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biết là xe gì?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đạp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Google Shape;126;p4"/>
          <p:cNvSpPr txBox="1"/>
          <p:nvPr/>
        </p:nvSpPr>
        <p:spPr>
          <a:xfrm>
            <a:off x="7082891" y="3850441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27" name="Google Shape;127;p4"/>
          <p:cNvSpPr txBox="1"/>
          <p:nvPr/>
        </p:nvSpPr>
        <p:spPr>
          <a:xfrm>
            <a:off x="7082891" y="5689700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28" name="Google Shape;128;p4"/>
          <p:cNvSpPr/>
          <p:nvPr/>
        </p:nvSpPr>
        <p:spPr>
          <a:xfrm>
            <a:off x="1713455" y="382012"/>
            <a:ext cx="3982064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Mắt đỏ, vàng, xanh.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Đêm ngày đứng canh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Ngã tư đường phố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Mắt đỏ báo “Dừng”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Mắt xanh báo “Đi”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Mắt vàng “Chờ nhé”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bé đèn gì?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Đèn giao thông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6986953" y="749000"/>
            <a:ext cx="2667554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bốn bánh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Chạy bon bon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Kêu pip pip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xe gì?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ô tô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585022" y="382012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31" name="Google Shape;131;p4"/>
          <p:cNvSpPr txBox="1"/>
          <p:nvPr/>
        </p:nvSpPr>
        <p:spPr>
          <a:xfrm>
            <a:off x="585021" y="2944530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32" name="Google Shape;132;p4"/>
          <p:cNvSpPr txBox="1"/>
          <p:nvPr/>
        </p:nvSpPr>
        <p:spPr>
          <a:xfrm>
            <a:off x="5860025" y="731233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33" name="Google Shape;133;p4"/>
          <p:cNvSpPr txBox="1"/>
          <p:nvPr/>
        </p:nvSpPr>
        <p:spPr>
          <a:xfrm>
            <a:off x="5860025" y="219988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5"/>
          <p:cNvSpPr/>
          <p:nvPr/>
        </p:nvSpPr>
        <p:spPr>
          <a:xfrm>
            <a:off x="2287021" y="307477"/>
            <a:ext cx="3598606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Xe gì mà màu trắng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chữ thập xinh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Đèn màu nhấp nháy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Chay nhanh trên đường ?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cứu thương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Google Shape;139;p5"/>
          <p:cNvSpPr/>
          <p:nvPr/>
        </p:nvSpPr>
        <p:spPr>
          <a:xfrm>
            <a:off x="8016673" y="4549676"/>
            <a:ext cx="3180735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Chẳng phải chim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Mà bay trên trời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Chở được nhiều người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 khắp mọi nơi ?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Máy bay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/>
          </a:p>
        </p:txBody>
      </p:sp>
      <p:sp>
        <p:nvSpPr>
          <p:cNvPr id="140" name="Google Shape;140;p5"/>
          <p:cNvSpPr/>
          <p:nvPr/>
        </p:nvSpPr>
        <p:spPr>
          <a:xfrm>
            <a:off x="5342298" y="2413517"/>
            <a:ext cx="3048000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Thân tôi bằng sắt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Nổi nhẹ trên sông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Chở chú Hải quân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Tuần tra trên biển ? </a:t>
            </a:r>
            <a:endParaRPr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Tàu thủy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1" name="Google Shape;141;p5"/>
          <p:cNvSpPr txBox="1"/>
          <p:nvPr/>
        </p:nvSpPr>
        <p:spPr>
          <a:xfrm>
            <a:off x="1220224" y="31465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42" name="Google Shape;142;p5"/>
          <p:cNvSpPr txBox="1"/>
          <p:nvPr/>
        </p:nvSpPr>
        <p:spPr>
          <a:xfrm>
            <a:off x="1174956" y="1784804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43" name="Google Shape;143;p5"/>
          <p:cNvSpPr txBox="1"/>
          <p:nvPr/>
        </p:nvSpPr>
        <p:spPr>
          <a:xfrm>
            <a:off x="6912080" y="451955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44" name="Google Shape;144;p5"/>
          <p:cNvSpPr txBox="1"/>
          <p:nvPr/>
        </p:nvSpPr>
        <p:spPr>
          <a:xfrm>
            <a:off x="6912080" y="5999763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  <p:sp>
        <p:nvSpPr>
          <p:cNvPr id="145" name="Google Shape;145;p5"/>
          <p:cNvSpPr txBox="1"/>
          <p:nvPr/>
        </p:nvSpPr>
        <p:spPr>
          <a:xfrm>
            <a:off x="4251943" y="241351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46" name="Google Shape;146;p5"/>
          <p:cNvSpPr txBox="1"/>
          <p:nvPr/>
        </p:nvSpPr>
        <p:spPr>
          <a:xfrm>
            <a:off x="4251942" y="3890844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"/>
          <p:cNvSpPr/>
          <p:nvPr/>
        </p:nvSpPr>
        <p:spPr>
          <a:xfrm>
            <a:off x="3556039" y="294462"/>
            <a:ext cx="2380891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hai bánh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Chạy bon bon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Máy nổ giòn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Kêu bình bịch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xe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máy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2" name="Google Shape;152;p6"/>
          <p:cNvSpPr/>
          <p:nvPr/>
        </p:nvSpPr>
        <p:spPr>
          <a:xfrm>
            <a:off x="1731033" y="3308367"/>
            <a:ext cx="4738777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gì chạy trên đường ray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Đưa em đi khắp chốn gần, nơi xa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Khi về đỗ ở sân ga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Người lên, kẻ xuống vào ra rộn ràng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Tàu hỏa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p6"/>
          <p:cNvSpPr/>
          <p:nvPr/>
        </p:nvSpPr>
        <p:spPr>
          <a:xfrm>
            <a:off x="8054197" y="294462"/>
            <a:ext cx="2380891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Làm bằng gỗ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Nổi trên sông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buồm giong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Nhanh tới bến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cái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Thuyền buồm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6"/>
          <p:cNvSpPr/>
          <p:nvPr/>
        </p:nvSpPr>
        <p:spPr>
          <a:xfrm>
            <a:off x="8054197" y="3295283"/>
            <a:ext cx="3298166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Lù lù như khối sắt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 lại chậm rì rì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Đoạn đường nào tôi đi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Đất đá san bằng hết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xe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Xe lu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5" name="Google Shape;155;p6"/>
          <p:cNvSpPr txBox="1"/>
          <p:nvPr/>
        </p:nvSpPr>
        <p:spPr>
          <a:xfrm>
            <a:off x="2389147" y="294462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56" name="Google Shape;156;p6"/>
          <p:cNvSpPr txBox="1"/>
          <p:nvPr/>
        </p:nvSpPr>
        <p:spPr>
          <a:xfrm>
            <a:off x="2389147" y="2141121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57" name="Google Shape;157;p6"/>
          <p:cNvSpPr txBox="1"/>
          <p:nvPr/>
        </p:nvSpPr>
        <p:spPr>
          <a:xfrm>
            <a:off x="6887305" y="294462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58" name="Google Shape;158;p6"/>
          <p:cNvSpPr txBox="1"/>
          <p:nvPr/>
        </p:nvSpPr>
        <p:spPr>
          <a:xfrm>
            <a:off x="6887305" y="2141121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59" name="Google Shape;159;p6"/>
          <p:cNvSpPr txBox="1"/>
          <p:nvPr/>
        </p:nvSpPr>
        <p:spPr>
          <a:xfrm>
            <a:off x="564142" y="3308367"/>
            <a:ext cx="134384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60" name="Google Shape;160;p6"/>
          <p:cNvSpPr txBox="1"/>
          <p:nvPr/>
        </p:nvSpPr>
        <p:spPr>
          <a:xfrm>
            <a:off x="564141" y="5155026"/>
            <a:ext cx="142738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61" name="Google Shape;161;p6"/>
          <p:cNvSpPr txBox="1"/>
          <p:nvPr/>
        </p:nvSpPr>
        <p:spPr>
          <a:xfrm>
            <a:off x="6887305" y="3295283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62" name="Google Shape;162;p6"/>
          <p:cNvSpPr txBox="1"/>
          <p:nvPr/>
        </p:nvSpPr>
        <p:spPr>
          <a:xfrm>
            <a:off x="6887305" y="5141942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"/>
          <p:cNvSpPr/>
          <p:nvPr/>
        </p:nvSpPr>
        <p:spPr>
          <a:xfrm>
            <a:off x="7836816" y="2204706"/>
            <a:ext cx="6096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Nhịp nhàng hít thở vào ra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Giúp cho xe chạy đi xe về gần.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Cái bơm xe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8" name="Google Shape;168;p7"/>
          <p:cNvSpPr/>
          <p:nvPr/>
        </p:nvSpPr>
        <p:spPr>
          <a:xfrm>
            <a:off x="1555421" y="522115"/>
            <a:ext cx="477624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Nơi nào có khách tập trung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tàu hỏa đỗ, khách đông lên tàu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Nhà ga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9" name="Google Shape;169;p7"/>
          <p:cNvSpPr/>
          <p:nvPr/>
        </p:nvSpPr>
        <p:spPr>
          <a:xfrm>
            <a:off x="1555421" y="2159848"/>
            <a:ext cx="6096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gì mà có nhiều xe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Ngược xuôi lại có vỉa hè bạn ơi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bộ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p7"/>
          <p:cNvSpPr/>
          <p:nvPr/>
        </p:nvSpPr>
        <p:spPr>
          <a:xfrm>
            <a:off x="1555421" y="3740212"/>
            <a:ext cx="60960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gì mà có đường ray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Xinh xịch tàu chạy đêm ngày bạn ơi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sắt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p7"/>
          <p:cNvSpPr/>
          <p:nvPr/>
        </p:nvSpPr>
        <p:spPr>
          <a:xfrm>
            <a:off x="7836816" y="251005"/>
            <a:ext cx="4169789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Hai đầu mà chẳng có đuôi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Nằm nơi lắm nước, nhiều người lại qua. Là cái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Cây cầu bắc qua sông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7"/>
          <p:cNvSpPr/>
          <p:nvPr/>
        </p:nvSpPr>
        <p:spPr>
          <a:xfrm>
            <a:off x="7836816" y="4158408"/>
            <a:ext cx="42672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gì không mắt không tai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đầu, có cuối, ai ai cũng nhờ?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đường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433632" y="539790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74" name="Google Shape;174;p7"/>
          <p:cNvSpPr txBox="1"/>
          <p:nvPr/>
        </p:nvSpPr>
        <p:spPr>
          <a:xfrm>
            <a:off x="433632" y="1240410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75" name="Google Shape;175;p7"/>
          <p:cNvSpPr txBox="1"/>
          <p:nvPr/>
        </p:nvSpPr>
        <p:spPr>
          <a:xfrm>
            <a:off x="452484" y="2142255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76" name="Google Shape;176;p7"/>
          <p:cNvSpPr txBox="1"/>
          <p:nvPr/>
        </p:nvSpPr>
        <p:spPr>
          <a:xfrm>
            <a:off x="452484" y="284287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77" name="Google Shape;177;p7"/>
          <p:cNvSpPr txBox="1"/>
          <p:nvPr/>
        </p:nvSpPr>
        <p:spPr>
          <a:xfrm>
            <a:off x="452484" y="3722619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78" name="Google Shape;178;p7"/>
          <p:cNvSpPr txBox="1"/>
          <p:nvPr/>
        </p:nvSpPr>
        <p:spPr>
          <a:xfrm>
            <a:off x="452484" y="4423239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79" name="Google Shape;179;p7"/>
          <p:cNvSpPr txBox="1"/>
          <p:nvPr/>
        </p:nvSpPr>
        <p:spPr>
          <a:xfrm>
            <a:off x="6713455" y="254592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80" name="Google Shape;180;p7"/>
          <p:cNvSpPr txBox="1"/>
          <p:nvPr/>
        </p:nvSpPr>
        <p:spPr>
          <a:xfrm>
            <a:off x="6713455" y="1330589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81" name="Google Shape;181;p7"/>
          <p:cNvSpPr txBox="1"/>
          <p:nvPr/>
        </p:nvSpPr>
        <p:spPr>
          <a:xfrm>
            <a:off x="6731395" y="2203628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82" name="Google Shape;182;p7"/>
          <p:cNvSpPr txBox="1"/>
          <p:nvPr/>
        </p:nvSpPr>
        <p:spPr>
          <a:xfrm>
            <a:off x="6731395" y="327962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83" name="Google Shape;183;p7"/>
          <p:cNvSpPr txBox="1"/>
          <p:nvPr/>
        </p:nvSpPr>
        <p:spPr>
          <a:xfrm>
            <a:off x="6731395" y="417459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84" name="Google Shape;184;p7"/>
          <p:cNvSpPr txBox="1"/>
          <p:nvPr/>
        </p:nvSpPr>
        <p:spPr>
          <a:xfrm>
            <a:off x="6731395" y="4858686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"/>
          <p:cNvSpPr/>
          <p:nvPr/>
        </p:nvSpPr>
        <p:spPr>
          <a:xfrm>
            <a:off x="6751311" y="161367"/>
            <a:ext cx="5325373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Một đường hai mặt song song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Mưa xa, nắng táp cũng không ngại ngần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Giúp người xuôi ngược xa gần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Đi về thuận tiện, chẳng cần cảm ơn</a:t>
            </a:r>
            <a:b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gì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Đường tàu hỏa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8"/>
          <p:cNvSpPr/>
          <p:nvPr/>
        </p:nvSpPr>
        <p:spPr>
          <a:xfrm>
            <a:off x="3850256" y="2960963"/>
            <a:ext cx="5313576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gì vượt sóng ra khơi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Năm châu, bốn biển tới chơi khắp vùng?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tàu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8"/>
          <p:cNvSpPr/>
          <p:nvPr/>
        </p:nvSpPr>
        <p:spPr>
          <a:xfrm>
            <a:off x="1437735" y="5021896"/>
            <a:ext cx="5313576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gì ở giữa hai bờ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Những loài thủy sản sống nhờ bên trong?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 sông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p8"/>
          <p:cNvSpPr txBox="1"/>
          <p:nvPr/>
        </p:nvSpPr>
        <p:spPr>
          <a:xfrm>
            <a:off x="5574975" y="16136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93" name="Google Shape;193;p8"/>
          <p:cNvSpPr txBox="1"/>
          <p:nvPr/>
        </p:nvSpPr>
        <p:spPr>
          <a:xfrm>
            <a:off x="5574975" y="200802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94" name="Google Shape;194;p8"/>
          <p:cNvSpPr txBox="1"/>
          <p:nvPr/>
        </p:nvSpPr>
        <p:spPr>
          <a:xfrm>
            <a:off x="2728258" y="2960963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95" name="Google Shape;195;p8"/>
          <p:cNvSpPr txBox="1"/>
          <p:nvPr/>
        </p:nvSpPr>
        <p:spPr>
          <a:xfrm>
            <a:off x="2728258" y="4068958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196" name="Google Shape;196;p8"/>
          <p:cNvSpPr txBox="1"/>
          <p:nvPr/>
        </p:nvSpPr>
        <p:spPr>
          <a:xfrm>
            <a:off x="295609" y="502189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197" name="Google Shape;197;p8"/>
          <p:cNvSpPr txBox="1"/>
          <p:nvPr/>
        </p:nvSpPr>
        <p:spPr>
          <a:xfrm>
            <a:off x="295609" y="6067572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9"/>
          <p:cNvSpPr/>
          <p:nvPr/>
        </p:nvSpPr>
        <p:spPr>
          <a:xfrm>
            <a:off x="1458252" y="215353"/>
            <a:ext cx="60960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Tôi đây hỏi hết anh hùng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Chim chi một cánh bay cùng nước non?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Cánh buồm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3" name="Google Shape;203;p9"/>
          <p:cNvSpPr/>
          <p:nvPr/>
        </p:nvSpPr>
        <p:spPr>
          <a:xfrm>
            <a:off x="3920099" y="2009047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Thiếp là một bậc tiểu thư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Trâm cài, lược giắt, lúc thơ đầy đầu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Đến khi thiếp lớn theo cầu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Bông kiềng, vòng chuỗi cũng hầu sạch không?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Sào tre chống ghe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9"/>
          <p:cNvSpPr/>
          <p:nvPr/>
        </p:nvSpPr>
        <p:spPr>
          <a:xfrm>
            <a:off x="6792640" y="4484251"/>
            <a:ext cx="6096000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Có đầu, không miệng, không tai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Đôi mắt như chẳng nhìn ai ban ngày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Đêm chạy, “đôi mắt” sáng thay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Bốn chân là bánh, chứa đầy những hơi?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Đố là cái gì?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Ô tô</a:t>
            </a:r>
            <a:endParaRPr sz="2400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5" name="Google Shape;205;p9"/>
          <p:cNvSpPr txBox="1"/>
          <p:nvPr/>
        </p:nvSpPr>
        <p:spPr>
          <a:xfrm>
            <a:off x="364408" y="215353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06" name="Google Shape;206;p9"/>
          <p:cNvSpPr txBox="1"/>
          <p:nvPr/>
        </p:nvSpPr>
        <p:spPr>
          <a:xfrm>
            <a:off x="364408" y="1323348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07" name="Google Shape;207;p9"/>
          <p:cNvSpPr txBox="1"/>
          <p:nvPr/>
        </p:nvSpPr>
        <p:spPr>
          <a:xfrm>
            <a:off x="2791085" y="1939876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08" name="Google Shape;208;p9"/>
          <p:cNvSpPr txBox="1"/>
          <p:nvPr/>
        </p:nvSpPr>
        <p:spPr>
          <a:xfrm>
            <a:off x="2791085" y="3837625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  <p:sp>
        <p:nvSpPr>
          <p:cNvPr id="209" name="Google Shape;209;p9"/>
          <p:cNvSpPr txBox="1"/>
          <p:nvPr/>
        </p:nvSpPr>
        <p:spPr>
          <a:xfrm>
            <a:off x="5642723" y="4493217"/>
            <a:ext cx="1237839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đố:</a:t>
            </a:r>
            <a:endParaRPr/>
          </a:p>
        </p:txBody>
      </p:sp>
      <p:sp>
        <p:nvSpPr>
          <p:cNvPr id="210" name="Google Shape;210;p9"/>
          <p:cNvSpPr txBox="1"/>
          <p:nvPr/>
        </p:nvSpPr>
        <p:spPr>
          <a:xfrm>
            <a:off x="5642723" y="6330910"/>
            <a:ext cx="131478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án: 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1538</Words>
  <Application>Microsoft Office PowerPoint</Application>
  <PresentationFormat>Custom</PresentationFormat>
  <Paragraphs>369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4</cp:revision>
  <dcterms:created xsi:type="dcterms:W3CDTF">2022-12-05T08:26:55Z</dcterms:created>
  <dcterms:modified xsi:type="dcterms:W3CDTF">2024-01-07T16:24:35Z</dcterms:modified>
</cp:coreProperties>
</file>