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58" r:id="rId3"/>
    <p:sldId id="259" r:id="rId4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7D3F5-1C7D-41B8-A294-2A12A50B44F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22BD3-69DC-45B1-B2E3-5F16DC8A4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5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22BD3-69DC-45B1-B2E3-5F16DC8A43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97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22BD3-69DC-45B1-B2E3-5F16DC8A43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37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22BD3-69DC-45B1-B2E3-5F16DC8A43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8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6215-83E7-4906-9F4C-FCDAA0354991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9100-24B5-413F-8257-6D7EED095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0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6215-83E7-4906-9F4C-FCDAA0354991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9100-24B5-413F-8257-6D7EED095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6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6215-83E7-4906-9F4C-FCDAA0354991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9100-24B5-413F-8257-6D7EED095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6215-83E7-4906-9F4C-FCDAA0354991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9100-24B5-413F-8257-6D7EED095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73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6215-83E7-4906-9F4C-FCDAA0354991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9100-24B5-413F-8257-6D7EED095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60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6215-83E7-4906-9F4C-FCDAA0354991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9100-24B5-413F-8257-6D7EED095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7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6215-83E7-4906-9F4C-FCDAA0354991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9100-24B5-413F-8257-6D7EED095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1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6215-83E7-4906-9F4C-FCDAA0354991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9100-24B5-413F-8257-6D7EED095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7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6215-83E7-4906-9F4C-FCDAA0354991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9100-24B5-413F-8257-6D7EED095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3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6215-83E7-4906-9F4C-FCDAA0354991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9100-24B5-413F-8257-6D7EED095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4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6215-83E7-4906-9F4C-FCDAA0354991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9100-24B5-413F-8257-6D7EED095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6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16215-83E7-4906-9F4C-FCDAA0354991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F9100-24B5-413F-8257-6D7EED095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0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NULL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2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78" y="1535020"/>
            <a:ext cx="5732659" cy="1461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2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9406" y="4131108"/>
            <a:ext cx="63250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ằng</a:t>
            </a:r>
            <a:endParaRPr lang="en-US" sz="2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2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00800" y="-137862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883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953"/>
    </mc:Choice>
    <mc:Fallback xmlns="">
      <p:transition advTm="8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9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0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n-U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0591634"/>
      </p:ext>
    </p:extLst>
  </p:cSld>
  <p:clrMapOvr>
    <a:masterClrMapping/>
  </p:clrMapOvr>
  <p:transition spd="slow" advTm="80364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94157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62583" y="1917933"/>
            <a:ext cx="90786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8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86399" y="-97472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592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533"/>
    </mc:Choice>
    <mc:Fallback xmlns="">
      <p:transition spd="med" advTm="14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71444D4F-7742-4688-9E3A-362C8F8D5490}"/>
  <p:tag name="ISPRING_PROJECT_VERSION" val="9.3"/>
  <p:tag name="ISPRING_PROJECT_FOLDER_UPDATED" val="1"/>
  <p:tag name="ISPRING_WEBLINKS_TARGET" val="_blank"/>
  <p:tag name="ISPRING_WEBLINKS_TARGETMJT" val="_self"/>
  <p:tag name="ISPRING_FIRST_PUBLISH" val="1"/>
  <p:tag name="ISPRING_LMS_API_VERSION" val="SCORM 2004 (4th edition)"/>
  <p:tag name="ISPRING_ULTRA_SCORM_COURSE_ID" val="B624EFCE-6587-4154-B98F-5088C90E846E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0&quot;,&quot;uploadSources&quot;:true}}"/>
  <p:tag name="ISPRING_SCORM_RATE_SLIDES" val="0"/>
  <p:tag name="ISPRING_SCORM_PASSING_SCORE" val="80.000000"/>
  <p:tag name="ISPRING-SUITE_ISPRING_CURRENT_PLAYER_ID" val="universal"/>
  <p:tag name="ISPRING_DEFAULT_PRESENTE_ID" val="{E8483A1A-F4FF-45D4-AE18-DB5759F60C2C}"/>
  <p:tag name="ISPRING_PRESENTER_PHOTO_0" val="jpg|/9j/4AAQSkZJRgABAQAAAQABAAD/4gIoSUNDX1BST0ZJTEUAAQEAAAIYAAAAAAIQAABtbnRyUkdC&#10;IFhZWiAAAAAAAAAAAAAAAABhY3NwAAAAAAAAAAAAAAAAAAAAAAAAAAAAAAAAAAAAAQAA9tYAAQAA&#10;AADTLQAAAAAAAAAAAAAAAAAAAAAAAAAAAAAAAAAAAAAAAAAAAAAAAAAAAAAAAAAAAAAAAAAAAAlk&#10;ZXNjAAAA8AAAAHRyWFlaAAABZAAAABRnWFlaAAABeAAAABRiWFlaAAABjAAAABRyVFJDAAABoAAA&#10;AChnVFJDAAABoAAAAChiVFJDAAABoAAAACh3dHB0AAAByAAAABRjcHJ0AAAB3AAAADxtbHVjAAAA&#10;AAAAAAEAAAAMZW5VUwAAAFgAAAAcAHMAUgBHAEIAAAAAAAAAAAAAAAAAAAAAAAAAAAAAAAAAAAAA&#10;AAAAAAAAAAAAAAAAAAAAAAAAAAAAAAAAAAAAAAAAAAAAAAAAAAAAAAAAAAAAAAAAAAAAAFhZWiAA&#10;AAAAAABvogAAOPUAAAOQWFlaIAAAAAAAAGKZAAC3hQAAGNpYWVogAAAAAAAAJKAAAA+EAAC2z3Bh&#10;cmEAAAAAAAQAAAACZmYAAPKnAAANWQAAE9AAAApbAAAAAAAAAABYWVogAAAAAAAA9tYAAQAAAADT&#10;LW1sdWMAAAAAAAAAAQAAAAxlblVTAAAAIAAAABwARwBvAG8AZwBsAGUAIABJAG4AYwAuACAAMgAw&#10;ADEANv/bAEMAAwICAwICAwMDAwQDAwQFCAUFBAQFCgcHBggMCgwMCwoLCw0OEhANDhEOCwsQFhAR&#10;ExQVFRUMDxcYFhQYEhQVFP/bAEMBAwQEBQQFCQUFCRQNCw0UFBQUFBQUFBQUFBQUFBQUFBQUFBQU&#10;FBQUFBQUFBQUFBQUFBQUFBQUFBQUFBQUFBQUFP/AABEIBDgEOAMBIgACEQEDEQH/xAAeAAABBQEB&#10;AQEBAAAAAAAAAAACAAEDBAUGBwgJCv/EAFUQAAEDAwMCBQAFCAQKBwcDBQEAAhEDBCEFEjEGQQcT&#10;IlFhFDJxgZEICRUjQqGx0xZSksEZJCYzRlZictHSNkNTVWNzghcYJUWi4fA0NURUo4Oz8f/EABwB&#10;AAMBAQEBAQEAAAAAAAAAAAABAgMEBQYHCP/EAC0RAQEAAgICAgEEAgICAgMAAAABAhEDIRIxBEFR&#10;EyIyYQVxBhRCgSMzBzSR/9oADAMBAAIRAxEAPwD6olMRKdJcIJzccIIUp4QkSqx9gMpjlOmToIiU&#10;xwnSiUAMptoKIiE0KaA9uEL+VJwhc2UloY4T/cncDhOBIQA1OAhHCJ4lMRwg7oLh7oHBG/KjVROt&#10;mcEMIyJQpjQCBKZwnjlERlMRmUDQOAojypiJKjLeUr2kM47Ji0FPt+ElPoBj4QuwEZEhA7hWAkSg&#10;Ig/CkQuEhAA4Sh2mAiGU7hhAQ7SSgIg/ClcPZRFhmYwgGUdQ7fn7FK9uMKMjEK9xndggnhMWmUcF&#10;Igp7NHCZ2SjIlCRKvawgQonjJU4UbwJ5VM+9oTgpnFFEnKThnsiio4CH7lMG/wD4FC8epJOjfcEz&#10;uE6Z3CBoI+xCYJRHIUY5QNC+4ISACiQIGjO4QOj2UkZlRkQUEA4KXZMkgUzsoHj4RuPKDdI+UFrc&#10;REyoSZKsOHtlRbcoT4wzsGc/ik+u1rYJ/EoX4ByqVyWlrnOJwnKVg3Vm1twDxuCzBqVWhWNOo0Ee&#10;6amGuY99IEOWRXvqbg8VngOCq2HMV3UNVfQbUrMa00qbd5z8LwHr/qPV+vX3NKjeOsragSNrHRK9&#10;U1TVKDdNu6YqzuY4AA/C+e6Vevp19dAOllR+RKyyy16dOPHtn9J+I/UfhZ1AC59W8s3Ogh7i4EL6&#10;16P8QNM6v0endMrso1XDc9jnRC+Xb7TKGpWzhXgdwTyFzlHVBotwKNC5qhoMbQcIxuxlg+1LjXLF&#10;7obdU5HMOVUa1ZsrbfpLXOPYOXyZZ67cuqPLK1Ug9y4q9T1TUmHzG3Dw7tLlr3pz3CfT3zxN6op2&#10;Og1qVOq3fVZGCvE/DawtdJ1V+pXFRpeXkyRlZeqand3TGOurk1GjsSstmvGxqbgPR7KdqnG+hbLr&#10;sVajjbw/t6hCDUvEGha0nNuCDXPBnhfP7OtL19bbbuFMH5VLUOoKrnONao51Q/KJlFzjema51xTu&#10;bkEVXbQfrAondWMcxjaVyCPrEwvG6ep1K9SJIlWG6m+j6A8z9qry6P8ASj01uv1K10aj3zTJ5BXo&#10;vSlZtjaC+uHTvMsYTJXz9pmtFgDKjiCSum03rG5+msio97KbYDSMImVK8ce+DUqNWsKr3yXCWsHI&#10;Wta3rQzcIJ+F4Xp3WVa2unVq1MPJkNl3C67pXrZ1zWIquDt3AKubc1x7er064qM3GJUlKsHMBa6J&#10;WFa1qlw1rx6Wnsr7LhgqBgBVa/JZTTS8z7026OSoWux7Jy6O8/YjyZdJtybco9yQOeUvKkZzgmB9&#10;/wCCd2UC0Zk85QQlMkp1UukWdmhKE6Sexo2PhNuTQkgaJKR8JJoCBozuUwwndymQNFCR4SSPCSg7&#10;gnDvgJkx4TToW4e37ktw9v3IJKQdKBoe4e37ktw9v3JgkgaOSAMBCSNsQnTEoGjApwQozykDB+El&#10;pJATEkKJzpKcuStJJJ90hyog4k4T+qeUbGkxz2TFR7iE5eRynsxj7k8qLzIRb/lGwKAn+4KMulNJ&#10;S2SX7ghJAQ7imJlZ+QEXe6ORCjdHvCJggcypqokkfCUj4QpIaDlBUMJTiEIPunjOwEnELnuvs9Ga&#10;m3/wyt6ZOPwWF18P8jtTH/hlbfRTW3zX4eSNPuDn/OO/iuy0s/49T7rjvD127TLiD/1jv4ldlpUf&#10;Tqa6eKHnJY7droaIPZBcjcyIEomAEj7EVT1OELsx28/KMgs21sjCSt3DI9RGElptzWPvaEoRpL49&#10;9YBJKMpI9AiJShJJGwYiUgITpI2DESmRJjwpt7ACEydyZU10Fwym4TuITISYtBQkI0zuEBE7KGER&#10;yYTR9yS5QEQmIlG4IU9s7QHlM7KI8phygkTsZQgYUrwgOFQAhPKkIlRnlKjo+0KJ7flTIXAEcJGi&#10;LYKZSqN+EBHtgpjwjIJCbha4kjIQGVMUBEp6GguCicw7pUz8IZwoidInMIGOVG6ZGcKdwJEqN371&#10;pDQuwYTjKVRhJTTt5TLYXAhJ4B+1KqPlRZcTBRsujlhKEMkowU05VRNC4FpwoagypjkqCo8EoI3Z&#10;C5EM4QvMIIJMBCAkkHQeMIMxkFCeEZcCeUweAhVhh8qN8e6cuLihe0H4+1LJFCWiMHKFFIaozUHZ&#10;ZbItpcoR6HHcZnhSGu0+mYKd1HzxtaQT7q8aIqVK7DPqgfCquvZcQ0mPlDqNJ1uxzhwPZRUWefQD&#10;8DCsbTNr7vSSJWPrd5VoA0qQDycyq1zrNrRrFm/c8dxwub6h6wpadaPq1nxPA7pxpMF661avSbtJ&#10;FFg+sTgLkr/qWl9Ic17qflt/anJXB9Tdf3+u/qaU0qIODKxaFCrcN8yrcer2lRY1mOneanrdheUT&#10;TpEMdzIK4LUtIabhz2ulpMypKlINg7uPlV6OrNqF7DJLTwqmHkvy8YCjReWPc5hIasOvZ27qxf5b&#10;Q4HOF1wc00t27BH1Vm313Z0qJc9gkd1rOPTO3bArOfS2up0/T/sqSjd1203VHAQ3sVnnqGhRqveN&#10;opzwUjqbb1jnU8N9lGV1Bjjsr6984Njg5hZF5XcHbdson1KjqziMDsENSoCQ1/1ljO2+MQ7w1m4g&#10;AhQVrh1V0iYCsVbbYJMkROVHSZuc0NE5kpTdpVCadTb5gO09gp7dkuaHnc6FoX1F7aAqClHsFXtr&#10;mla0S+qJqEQAtD2tW7aVmN9R0uPAKmb1G6mYoUWuLe65S/ubm+u2BjXDccYW1Y6Rd1WNphu08ucU&#10;0b217HVr3V6/qplsmBC9M6d0mlpIp3FeqX3DhimDgLj7KpaaLYCmw+bcjkqzS6luHbW0qZ2HklaR&#10;yZvoDQr0VqYHnhpaMieFrNv6IcG72uf7rwOx1i6t2itUuPKpkcE8pqnW9W4rU6VncOdVnsVcYXb6&#10;Jt/McS45arDY2Ezn2XnHQuv39Sv9HuqxrEjuV6HTDmglwEnhPTLSQyafEIWkkQE9Ulo3TKgo1iHT&#10;Mj2TyiatSY4yoi4zCMVNx+PdC7JwJWe6eoEvAdATE8Ii0RPdDzCrdZ32UpSkkggyUtyRwUy2xB9y&#10;YnKSE8ppEkkMhJBEhLplO4yh4lAAXEHlNJSPKY4CnayPCQJTF2E44RsDBSme6EEgJmmEbA5STbkt&#10;yNgiAf2k5AA5STECEbBBolIgIUkgY4OMJbimccwh3IAy5IFBuTg5QB4+EpQpIApSlCkgClMTBTJH&#10;KNQHmeUQMDCBIGEagHuPun3FRyU/3o1Buja4zwmLjMIQ4hImYPdA3QO5+Videu3dI6p7eWVtuOVz&#10;/XLo6P1T/cKezl7fNXQFby7C4H/iO/iV22kvJvacDK4ToMzZXH/mO/j/APddxoDv/iNOV28U20vp&#10;37Wbtp4EIiNrghc4QDPEYTsOfddPcebne0dw2WpI659CSe2W33dtScnSXyHb6oEZTEKQiU21UrSO&#10;ElJtTER2QegJJEpIQSZydIpaPSNwwmj0yiSTafSNzU0I0lPaQRCUYREShiFQRubBxlC4bjJUruVH&#10;ukoLQScoSJUpAiYygMISj5TNREQmS/o4F+VE7lSnKjcJWirKFCeUe30oCIU1N6JM4otqF7Y4SOAJ&#10;g/CZwBCJw9EoSDGEK0EHEIHHHCRBlP2WuLL1UZz8IXOhSETyheQIwnV7RmULgWtyic/aVG988rKJ&#10;I1Ybwo92ZSe7Cjctp6TtI5wKiJzlC4wQkTKc7PRyccKMAAoi7CERHKPEdEDCFxAciMDuoKpE4VTp&#10;F9nquyQOFEgfM8oQ7byUeySqKo9LzMjlDVOCYwq0rRt8coXPkKJ75HKZj/dLQ0lYYKZwlMHDnsl5&#10;nwkKIAzyhcJ7pnuJOE04hLIvGIntIUZDgeFac3coRTzkrLcDPu2F7iWmPsUbH16TJY6Veq2xc8lp&#10;n4UFZhDYOFpjop1dMnUdSrMpua9u5o5Kw7/Wmi1hrtvaOF0F3Wt6TB5mWzmVwvVd7YPp1WucaLYl&#10;rh3KrJoytS1GjYae+o98biYHeV5TrWsOvrh1S4qONFo47J9d6lc+4dQ376YMAErk9Yu3m1rBnECS&#10;nj6aakg7nXKbXvxLW4ELOpa3VuQCxvltB7lY1a5NBgJO6eQovpJqANbj7FU7Rbr06l2s+Q0b3z96&#10;jsdSph9Z7vT7Erlqr3Nc2XEx2Ut28ut/S6CtJqM912ul6s2o6o1xkdlz+v3zqjnxhnssXTdQqW9U&#10;Ne457q9qFQ1WuIOD3Wly6OY2uWaalaq7cYbPBWxb3QtqPx7rFrudTrODgUxrvcNsmPZceU26cevb&#10;eFTzIe2Y7qQDa7zHBZdC5NOiduflEK9R9PMkJak7aX+mjUvfMfsxBGCr2muo0nOa+CYn71zlFrnO&#10;c5xx2TiuWVOcntKU9ortqNzQv9NqAmHzgLn67S+r5Yp4HYhVra9+iOBbJM8BdBbXDa9Vj3bQfZbS&#10;bY9xLZ0aVOk177cbhwYVu5uyacNgNIgxyoLu/a0gYj4VK4vJYSOEsrpUqxSuqbX+obI5J7qOpqZp&#10;V9wfNKJj2WXcXjatOOD2UbLcVWxJ9SmZi477K+16+1ms2jScWUGnt3XS9N2lKzLACQ+eSsyw08U2&#10;hlMAH3XRaba0qUueZcF0Y2VlcXWaRr9xpuoUnW81D3jsvWtK6juby3ZUIAcI9JXiVpe1KTwaLNvy&#10;eV0ena7Xova6o4jOAO61k2585JHtLNQmhue2S5DR2uO+Y3cBYfT2utuaLWupl8jErXJfLXMbAUZT&#10;piuip5YzkJeY5+RgFVKtaq5kiJCO3qv8k+YI9lj6LS07jlCMJw7cB2QgzKplZ2LcluTJ0JI5TJ4+&#10;EwWuNBITyiKYjKsqccJnJuE26UJOmPCUhIuCD0iJ90jBSegBB4UKI8ImoTgJtyAkiUkLT7pbgEAS&#10;SbeEt4QBbkxKYOSdwgGkokAdHARF3wgAJymScULSEFsSbdCW5KQgzylKSSAUpSkkgFKUpJIBSkkk&#10;gDCSCUpT0BpThBKW7akAuMELC69H+R+p/wDlrbIkFYPXjyejdU+KaFT2+Zeh/TZXA/8AEd/FdtoT&#10;v/iNJcP0S8fRK/8A5j5/FdnoTg7UqQC7eG9Ly7jvqjj5kTj/AOytU2+gSqFQllXOf/8Aiu0nbmDM&#10;Lst628bLL9yWoAaaSFxhvwksO0+33htSIhEkvmOvp9lMQJItqHuhUhJJJIPQSMpoTnlJCL0EhMRh&#10;GhJKCNCEiESZxQr6A4JkSYhPotGTOTpiJSIKFzcokzj6flAAUJHwiJxCZCdAQlsonZKUJfZyI3BD&#10;ClcFGBzK030flTO4QESpDgwhd6UEBMRKMiUJEKaIjIlJ/GERCAlLS6AN3FNUEIiVG8+mU96jOwEJ&#10;jwhDiSkXHhGxoNRoHyoHqRxg9yoajuUQUxyo0LqpzCjNaR8rWeka7G/63wm3gKFzyEBdlVelLJAI&#10;Ue2D8IBUxyhdcYQV9dJKjhtwqr6kA9076wVC4u4BAR2x3+VipcAt5yoBczzgLNqXcCScqEX04mVc&#10;hyxrmv6oCT624crLN2CMFVq17tHP4FaeNHnGo+5a3EqF901pGVkV70EqA3oIjKln+pdugpXW8cq1&#10;SLiAVz9pcbgBMLWpVnBoAMqMl+W1vfsdwna4HPyqxrl54TtLie6z7XuJzWbvDcpqsASCoy5u6SJK&#10;apVLjDWqfGWn7QvudrvY+6irVsh/1h7FSVWeY3Iz8LPrV/JaWkHhXJ4pk1VLWn0RTg98kLwvxK6k&#10;pOuBaUHfV7r0XqrVzTt7gUnzUawmCchfNmtXNW41Go+q8lxJUZZOjDHftFe1t9UkuE+6hkV2Pp7u&#10;eVmXzapfLDCr0b11rO8ySnMpF3A2q6Q5rRtMrNq03UXjOVvM1u1uW+W87Xe5VK6tQ/1NO9p7hLzK&#10;cfbOqh7gXNyeyqi8fTOyoFdDzSds4hQXNqLtwIEEJzK/av04jfJAcr1G5NSjtIVei0sG14x2KI/q&#10;c7sJ3MemfqQ21YcIHuqtTYIeBLVb1yX0g4EQVk0rj9TtPuiUr/TQoOJbtAgK6GHyhkABQaczAc7M&#10;DhXHNaWkdzwAjZ4q1SqNsN7KCnTL6wLuy0W6fUexoa2XH2U1xYfRKAc6C5K1bPa/Y+e60GXm0Agr&#10;KJJOZTs3GptbJATmQ8ZfbdpV2GmXvJOO6o3d9UquNOkZHuOVDSo3eo+hjHNYO6s22mOsS5z/AFPj&#10;70ZZnMIGhZ1HFpcY+1adCiwYGSoGPIIL3bQeyuUqtNrJ4Kzvvpp4zTQtSaGSMK23VPKJDWSSsc3T&#10;3N2typ7Z72iXiCFrhlUeMdNp9WoWCrX+r2aFqULoDa6ZeDgLlbK8fUlrCQ0ckrVs7pr64DCXFnde&#10;rxzrTzOZu3XVesWxa22puBGZGMLY0nxK1IN/xl4bBjJ7rBv9QuXU2NosHmPbEQuYu6Fx9PbTe8gu&#10;iR/Fa5cW/Tm9vXLfxErX11TYKjWU5yV2Vt1R9IAY8At/rhfPP0avZ0vNaTsEZC2NH6nvLKrS9ZfS&#10;JyCVxZ8fZvoiyu2XA9Lw6OfhSPdtMDhvK4TSdXFzbsrW1UB55ZK6az1VtZrW1CA4DOeVGqLprNea&#10;kRj3Uhdtbwq1Fzd2HbgVNuBMyYSY2UmuPdIgkcp9wISJwtInQdxHdInKGZKdXtNAZHdNJRuKiLsp&#10;bMW5NKHcluT2BJIdyW5SDnKUJtyW5LYMeUkk2fhXIDpJhKdMqUwkTITZ+EuQUFowMJF6ZKJQNElm&#10;EgAnko0qSmSSSRoHlKUySC2eUpTJIGzylKZJA2eUpTJIg2KQnQJJ3RiJhMMpk4S6CMH6yw+vP+he&#10;qf8AlrXe4ifYlZHXRno3VAP+yV6hze3y50Y7bZ3Of+sf/Fdn0w8HUqM8yuH6TqgW9wDj9Y7+K67p&#10;uoBqlLP/AOQt+KfTbKftekXJghWrfLGnlZ144u79grtrUim0Hheh47xeFl/JPUn3SRPAdwksLNHI&#10;+9Ukkl8o+1JCRCKMpIAEkkkAx5TIuUCTPI6YiU6SZAhMRKM8IUKAU+EjymQAxCSdyZCQJieU8JiM&#10;FARpBO5Mg9Ux90KJxQoPWjOOPlDCR+slmfhOD2E8oXCUYHumOCgaAhPKKITESmkKBwko0DQdyFbR&#10;nlRvGCpHYKirHlKTabkjbAPyhe4ByZ1QBQPq4J7paQepVBOFBWdAKGpV91UrXBE+yrQG90HBURqA&#10;GVCKwJOVG+s1aYhZc8Huhc6O4VI3AmJUb7qDyqvaLdNDzARyAonVQPZZzrn0nMKhV1MNBaSZVaZ3&#10;kaN3cSfSVm17kgkzlVampMPBVK4ud7SQ7K1xjK5jur2FXF2AAQcrKu7o7iAZVOrdkcHK08e3Nlya&#10;dH9NLWyeFDWuw4TuWI2/LgA4qOpfNBgHK18U/qLlbUHsqxMhOzUnPcJWRVuS50qejV3ZnKVxipn3&#10;26a1uN4A4WtQuCyJK5iyuMAE8d1q0K2ZLsLHkx03mW/TbFw454UwvDgLJF6Gtl3HuibfUcFpH4rD&#10;KadMm5tsNqgie6apUHY5Wc27c4gt4Q17ioCNoyeyyyui32vOe6m3c44WbeXjKfqI3O7BCa1RzHea&#10;drQJXGdVdc2eiUnE1Gue0GM5Ub21xm64Xxium6bRdWpVSy4qGCwHsvCbm+isXVXSR8rqequoK3Ue&#10;o17is8mmZ2tJwFxFywGpJyfZTe3XjNLFe9t6o274KoVrYvJLHghBUtmnJETwoH0zTJLapAQuoLiz&#10;qbieCjoXNegdu47UxuKjSd2R7o6dSm8STlDO1M4tuG5+skym+mRIkJB9OmZOVO2777dwVHOzDa8j&#10;t8KZ9kyowt+EdCvQuCYbDgrbqDXMkGCl9r8XM61RbTtgyJK54tLh9XbtXV6pZVHkZkLJ1C1LWtDB&#10;DjyAqjHKaNp1+23BBbLj2WjaV2Ws1agDzH1ViNp7BM+pWLalUuXBjJLiqHG6rTrn6S/fGxrRlZeu&#10;Xhq3e1hJYOVovpjT7MsmDGfdYNWo6vWALcuKi1vI0tI6fudWZ5jGkUhy4rpdM6JZuFStXaAeyi0u&#10;5uadkyyt2u49Rb2+9alGg+1tvNqVXEt4bKWzkW9UtLPRrMeUG7iOVxNzWdVqOc0S5XNT1Spegh2G&#10;txCwql05u6nSbgclFKzSSp+r9VV0n2QC7dWhrCcFUzUqVJDgSPdT0LinagmJJSLdbtuRRptLuUQ1&#10;Blb0xC5x19UuXGHQPhFTrPMCSFWNu2eVrqKGpBz/ACKbYnkrToXDrcNawx7uXJW919Hbgy7uVZZq&#10;hEhzpPYL0uPJ53JNvUdF1GhHmbgXt4lYF5cg6w94yXkgH2WBbagKdIy8yRIyoK2puNSl5bvVOSvR&#10;wz37ctlj07U9ILOkLqrTcH1Gw4AHsub0Kp+kNOp1njZUnIV+31/ytPoWrnbhB8ye6xqt5ToaiG20&#10;+UI44WtmNEydTpF15tapTtqjg9gMtBXVaTrLy9vm1JkfevP9PuRp15cXDRJePwWjp1xW8zzjwRIB&#10;4XPlxK916vbavUImk7dA91uWN/Uq0QXArzGw15lOmC9wa6IgLrNM1V1akwMdgxBK5ssNK07FhBaC&#10;DhESfdZVpfOFUU3kEQtAOEjKzY5JGnKOQoiI+PtTF24YKGYnOlR8pgZToBJJJIBJJSJSTgJJJJRP&#10;YIkBMT8pjymWoPKW5MkgHkpTIKZMeChOzBwHKfcmS7IGjZ7JwSkkja9lKUpJJbK9lKUpJJoKUpSS&#10;QClKUkkApSlJJAFKUhCTKEkyhaSUphChJ9kHEdRshY3W4J6P1Qd/LK23GAsLraXdIap/5ZRldRWL&#10;5J6duhRZXBd/1jv4rsulLlrtToknErznS5c+u0f9o/8Aiux6Vq7dUoN+QteLLtrl/CvXa5yc4gQr&#10;VrU/VCTwqlw7aG/LQjoz5RIXtz0+e5L+5rUKrSJlJQW4JpiElhZ2Xk/QaB7JQkkvkNPugOwUPdSF&#10;oKEtg4RoBSSzKSNAMZT7ecpjzKQg9iosLQDgpwITGd3wlEpooXDKZOcSEO5BGTJJIGwpJEQmEoB0&#10;kkkHDOGOEBCkQkIVtE4ZUbslSPwQhIlB0BaMHulGEbhDQmGChMARCF3Kkeo3e6cGXQHJiiIQkJDS&#10;JxyhLsJOTcpKsRvM5UJODPKnPCrVHbSZR6YyK9Z2VXqQACjrumdvKqVqnbKudjSOuS6YKqOrBgIK&#10;erU2gmVmXdxAxlXor6WKlw0AkGFVfdAGdwWXcXZJAMgKrUuQeHgBa44OfLPTWdcjdIKg+mAHKy33&#10;WIBn4VWtfGmCTn7Ft4OfLk/LWudQDQQCse51FpmDlUa2qsqNLQdrll1rz1QRHyrmDO8jUfdbhgwm&#10;+lwwiQVh1LyDAcoTcuiWu7q/CRzZcl+mhdvc4nasivcvpuMzPupjfBgkyoy+nX5MLeRPlsFO9c8R&#10;3UgqGexKDyGtMhIMLTMqvFncu09Nzp3OEtVulXYREZWeKrgYnCkNUYPCzymjmVa1GuQ7Ax7K82qH&#10;gestXPU7gh0tfI9lYZqoDfWCCscnXx52e3Ql7qdIFx3j2U9uaDiC8+WFyw1XfUADoHyVdF8ymwFz&#10;pC57NuzHP6dE++IdtokOHusy/wCrrXT9wfVBqA5j9lczqev1BuoWjSXuH1weB7rzvq3XqGkWr2vq&#10;ebXP1nArlyroxwtdR1f4pVRSfTtHbGHG+V4zrGvOuqr6lasXuJ7lZF5rdzrTixhLaYPCxLsubcNa&#10;XTn3WUjpxw8WrUrvbTMZnusx94J9Tx9vsr9G5axrRVbLRyquo1LK6a4UmbCcFPSoiqXVANjeH/Yq&#10;L7xgdkYVJ1iabnGk/d3goHPdS/zjZTXVx90wzn7lEHsJ9IwqYqMLiYwk4n3gfCB4tSk9jxCnpODP&#10;TKw6TjvndA9ldsg6pXDs7Ujk01rXb5stwtSiTu9WQqjaIwQIVuhVDMET9qZoL22e6puB9HsqdzYb&#10;2OdtggcrUFQl2RhVrhtSsC0GEFlNxyldvrgiFY0x5o3ALefdFqOn1qFT1AkIbCiZc4mAOFpE49Ll&#10;699d0uMgdkOkUBd3w3YYw5ceyguqhY760gq5ptB5bj0MPPuVFOW7dXX6goWVIWWnUt7nD11lWc6q&#10;9kGrvlUrcMaRTpM9E8jlabKTKB31HA+zR3UR0yK7dJDmEvx7rOurEMcfLjb3K1qt3VuiQ1haOyQs&#10;2spuNR0EjhUPGOZuKe2mQ1iyqjC52cLt2Wlvt3OIIVS60EVAXUQHfYpl0zuLkg4UhjJTi5c0TEyt&#10;K50apTkuYfwVStb+W1sgt+5aSouJU6u5sgET7pnVCHAxMIH06z9pawhvupWU3tHqHPutsORzZ4DF&#10;09zwATngK83/ABUtqVHQT2WW1jnVAWnae0q1WtarGse93mAhdGPPpheLbYq6g5zGvbU9R7K7a6oB&#10;tBb35WDalxLQKRc4d1eFKuwiacA5XVhzflneHTq7Submo2nTEzyugbqYp7aJaPLaIwuM0urUtaoc&#10;MlbdG8JJmCTmF1zkl9srhW7SbRfuqTAnErRsNZqVKopNfsDeFyL7o74fU2ieAr1nqdnSdTbvmqSo&#10;y1U6r1XT7l1w3NWHxAytiz1JzHCnUJJ915bQ1KrSu6U1CxhyPldxpF7TrOb5jsk8rm0nX5dxTqCt&#10;QEHISEEYwq9BjGUw6nU3tKOm41DDRBS0yu6NOMlIghIFCBJJEgJZSoCcFMnPKZZ22AkkpSlOdg5y&#10;mSlKVoWiSSlKUGSR4TbkiQUAyYnlMShJ/egHJJ7Jpcm3QcFOHILRwSE+5CXJODkFoZMBIGUESE4M&#10;IPQ0xykMhC4+qEDQxEpIMpIGhpjwhn8UxmEJPu9KZpKQyEUQELMTKb9qU6Gcn4T2DDIWP1oR/RDV&#10;P/LK1x3WF1q4jpPVP/LKXteHt8d6MR5lz/5jv4rptArCnq9H7QuY0aDUuf8AzHfxK6HQml2pUj7F&#10;XxTtryfxe0PqitSYTyAFPbCWADMKhS9VFn2K7ZVAHOBXva/buPmOS7yaFJwbASVfzJdykufRv0NS&#10;Tu5TL49+gbJMRKdJMqjcIymUjhKjJjlBEkkklS7DUb7Jg0on8psgcpM7tG9qEMhGQgLspdgJwUyc&#10;pkdkSYtTpJmFJORATIOEhciTESkaKoEKkIlCRBTMxBhDHJTudhAZ90FAvdlA71cI3ZwgPKcLLsLk&#10;yJyAmEjxRHMoU4dlMhpUbuD2VO4qBvaVcdgGVRuYAEIZXpTdWgkkR8LOr3DS4iYPZWbuvsacSViX&#10;dwPrcLXGMrSvKzmNPssS9ux2dBR3moENIJXPX959ZwPK6sYxzy1El1dkEguKzK965juVTur0kfKq&#10;1LgOAL+Frji4Msmg68c0bmuygdfkshxz9qyn3DWugOwgfUY/IctJi57laluqhJJbz7qp9KqtHqEq&#10;R1WW7QZPuoSVt46K+krKrXnIgqJ79pI7FC10GUqrd7cJMbkIFtQbeSo/ILHSEDWFpmVMKuIcFUUT&#10;SQDPKJrzOUDnSk1xnlXtF0mMjPZRl5OCMJ3SUmvA7Sscl4TZ2UwSA0wUnh9HBG4e6iqScskFN5lS&#10;mA52YWOnTiNjWFxJwEF1fUqIDWvmT+Cir37KdJxLYAXIa3r7KLDsPqlc2Weo7+PG2p+qetKOkWpZ&#10;bOmocE94Xj2oahc65eP3E7X55VzqS+dcVd7/AKpysWw1Co6pU2Nhg4PuuHK7r18ZrFarOFpQAZg8&#10;ErOt6LLqsQHS6Zkpruqa7zTk5Mkqsyq23Diz6wPKId7ad2xlOmASJ7wsqsyHRTG4dyFIbrz2w76x&#10;UVVzrI7QZkKtl4xXqNFJxO6Ceyq1XOdM+pSCoatQ7uUPlTVO3J9h2SGM2reXOYgQnbRdUMZk8Dut&#10;G3099aBGTx8rp7Lp5un230q5A3AelpUbb+DnLPRi311cfBV3ymU8ADHslql0ahJHpE4hY7rirucQ&#10;6VW2Wmu65qsIDWwPdXadwxwA3CfZYNCpXqOADsKcW795dBlGzv8ATbDi8hrTJU7KT6bxOQse0841&#10;QJM+62abK1WIk/KnyL6XdQsG3OnF7RLx7LlLu08obG4PcLv9Ftarqb21RgjE91naxoVOjuqNEuni&#10;OFUyOSuGbbHbL+ytWVOpXPpJ2t5C3bfQTV+uee0JXFuyxaWMA39yESxpMVI1KlPbTptgkrTtjRog&#10;Gs8Pqdh7LPcRsk/WKBlNjHby7c5L7aWN41JG5wAngBT2eiC/eaj6kMWLTLq0AkwtFl/Usae0Alvw&#10;llSvZX2l0bKodtTePYqvS1KjZTskn2Vj9H1L8ec0loPYqxaaRSpuJezdHuFKIjo31O6INWl6T3hS&#10;1ul7W+PmUnggfsq66182jtpNaCeyzzpuo27g6g15g5CqVfjFK9sqdp6dgx2hc3e1nXd0Bs8sDsAu&#10;7pOp3QNK/Z5NT+sq13pdtbNJpN832cAr3GeWDmLS0pNad43u7KBjK30g0yyWjstunpbn1i9stk8L&#10;Vp6O/aSwt3xypl7Z+LJpVqVpSksDXR7KrV1Ak7mkHPCnvNCvNtSoXh3cBZ1vpV05/qAaFrjl2jLF&#10;Zbr7qL4NAme4Cu2vUFCpJaC1/cFTs05zWAgtc4doVd9lQDw6rTLHe4C6pnqMrhWnQqMu27p9XypW&#10;hts8HydzzwVlipTNQBtXbHYKZ2r3NgNz2b29iV0Y57jK8bdo6iXVWOqcM7Lr9G122qUWDdBBz8Lg&#10;LTUKOoBvlNIqEZELS060qMqQ4FoPZbTr058sHtum31OpRaGVBsid0rbtq8EuBkELyLS9Qu7Jw5fQ&#10;C7bR9cbdf5tw44JyprnyxdWam+Y7p2uVe1rCo2O6sAQk5LLsSeUM4CdAmznKZLKSD7CcFJI8pI/0&#10;ZJJkpQDpJpSlAOmS3JiZQDH4TO7J0zkBGeU0lOeU+1AMTKW53un2pbUJ2W4pwcodpSH1kDaeQEDs&#10;uwnlC7lCikpSUEpSgDSJwgkpShJSU+4psQkIQNkHEp2ukmUwDQliUDZAxKxOtG/5J6mT/wBmVsTy&#10;srq/1dJanPHllEXhe3xro2Ktz/5jv4rp9Ab/AI8yPdc5oY3XF6Pao7n7V0ujNLLtke624pfJvyZf&#10;sr1C0edrBOIV22JLjlZNrVG1onstizDdzZX0Mn7Hyed/fVgD1JKyWDsksNRrH6GkShRpnBfER9+F&#10;JPtMpEEJqmvsyY057SnCeYQVRkwUwJCMiUJbCVJG7JSISdyUiCUhqGKDblSEQgghCbOwOalCIiR8&#10;oRTQPE2wpkUEBIiVUsToByhiESRynsgpJRCSnatAPKFwkonYlMcie6V7F6CAPZRvABEJ3SAclNJ5&#10;QUAeULuUbxB+EzwAE4Kj4CB+VJE84Qlo90+qc6VHMPYoZd7q0WtUFSBKnS6iqugGVmXjztJbglaF&#10;QiFjak8B31oKc9s8umZdXBaDOSsPUbgAA8BaV1Ua0OcXfcuX1S/aWxOB3XTIwzUdVutrZBlcpfXz&#10;3F0GMq1q10SSWvkLCrVzUncMrqwnTzs8t3SX6ZDcjPuo31fMA28qu5hI+EqLywlbzTnqRzXOMEZT&#10;Zb3Uk7myDlRvcQYIgrSRmIPLTkYSfVDiAMfCdtQNBBEpVWNcA5pz7ItToxMpx9VRNmTJhG18iO6j&#10;Zak9nj4SSDoSJ3GAiUv9EhGShLiDHdIgEiHJW1PtJu7FIvAHEINpGUnEnui/21wlkGKmYOSobq4A&#10;YRKjrOLOSs+6uqdOiXF24rDky8XZxY3KquuXwZbhoORz8rzzWbw1dzgDAPZb2tX/AJxfBMLj9Su3&#10;UAZOHcSvKzz293h45PbFuq7bt5aW/igFFlvakAcJhcEEks78qOnel9YsIDveVnO3Tl0z3OD3VK+W&#10;gcj3UG5tUQ0QSrWrndWaxjYb3hVaNPyw4nB7K4gFWn9GYHbtzlWqVTUcJ5KPyqj3y5xgqOtFF+0D&#10;LvZMaIUy92Dz3C0bHSqkkxI9wOVZ0XSX3dTyw3aCcu7Bd9pVhZWdu6vUaDRpjk91NvTTGdquhdO0&#10;tLtPp1/ABbNNju5WJr+q/SKm531eNo4Cs67q9fVHl4kUQYYzsAuWuXVGPIqydymN71BV3U67QByV&#10;FR03fU9TYHutHTdO+kDzvqUxwfdXTTOSGS3stGVx6ZdOw8t2DCtfRNzeVbbbPeA4mB3Sc/yyWEj7&#10;QluJxloLMNoksI3O91saa5u4SMSsu0tXFx5JW1ZWbGulziDPCztjfHCV01IF1NnlM9XZS65p1K3s&#10;mVazf1hyWwtDQaAunU2saDt911N/pNlVt99y4SBws9tJxvD7+6uatUttWEGOIWb+ir4ONWsCJ5le&#10;p/oqyp1KlZpbuBJDfdY1/TFeoQ2AE5kVw1NvPLii9h2lpKjDGscN047LsrvS6ZPqc1ZtfTbdrTiS&#10;rlTZ0xPpjaX1JSOpvaZ5+ArFbT9zvS0Qs64tXscQ1px3VM9Oh0zqmk2mGVqYbmJXTWtS11SjtoVm&#10;bj2JXllMt83Y4kH5V6i+rbPa6k4tI7tKlWtO8raRfaa/zfU8A/s5Rfpu5Ld0bT7OwVQ0frWvSDWX&#10;DvMHHqXSOZp+r0m1Gjy3n9oJSntgVn0tQcW3B8t44KltbFtEgeZvZ9qDV9Dq0QSyo2ozsRystter&#10;bDa9xj5S8hY1b60fk0BLQsW4ua7KoEuZ2wtGjenaIcSPZTPbTuWzABhVKzsUaV9VewAu3+4Kmp3V&#10;AgA04PwEz7EMBLYB+FAyyqMcXB4j2Ke9UTHftfpfR6jtrCQUdWwcAZYKg91VpMZER6vcK7Qr1qHf&#10;c32KrzqvCMq50ulWkhnlv+xNRqbGm2uaXms7PXTWrba7YDUBY88hBeaOLMGsW76Z7ha48ljO8bHt&#10;rGpp3+MUACyfq+y17C8+mEOc7bU/qlURb1mMdVtyXMGSxS2thVcfNBh/suvHk67cuXG6EambWmab&#10;m+r2T298bVza9MlrpkgKrb21a4pTUZ6h3Vn6OQ4tc3a89ii8nbkywd7031PQv6YY10VZgyV1bHb3&#10;EzA7LxJ+nXOnPbc27zAOQ1eh9KdV0r5jKFY7avGVpjltyZ4add9VqTXkuhDVBOG5TsgHJytp25cu&#10;kmAm3Ji8JiYUb7I5ykmkJSr2DO5TJEykif2CSSSVUEkkSB3Tbh7o0DpnH0wluHumcQcJaAB9ZIAw&#10;lEGU4GOUFSj5TGU27KflCTg8phykDj5SafUgtj/aSdykCCZTOKF7CkklB9k+gdqZOPSMoUtFSSAS&#10;kSiEbUMzDlN3SnlIZygBWV1Yf8mNSHvSK1ZysnqkT07qHzSKGmHt8eaKP8cvR/4jv4rpNOd5d0yf&#10;cLndFH/xC/H/AIjv4retDFzSJ7OC6+KfujfOy4V6FaGKbCPblbemO31hu4HusO0cNjY9hha9nU21&#10;Avf1+x8ryd59N6pAaISQl0sB7JLit03xvT9D4TQihKF8U++AknI/FMZCNg21LanST2AJTCeCmPCP&#10;oInD1ylCckynn4SAUCkjdyg2lAADBT7flIhMBKDoXmPlMicBOEwEoQBMiIlMnCsM7hCiOUKS56M7&#10;hCjI90EJxF7RunKZwRknOEh6hjH2pFEZ4AIQugqQjnMoHPAQYSyRJUb2jspnOBZjlQPwnAieQO6q&#10;1XKd7QB8+yrViB/emdU7p54WJqOCC4rV1B7Q0lpXK6teuotduyeyU7qcmXqt8GOcRx7LkNS1BrWu&#10;njutHU9Rpkkuz8Lj9Vvm1iQwSF3cccHLnrpBeXLKzjsMKm504JTEh05gooaafyuiTTzcsu0IdteQ&#10;TKlaQD/xQOa0HCdvHC0K1IMulqTpJyJQNBbwVIHAj5WuKTF4aCCEIIPBScHFAAY5UXsJSC7Jz9iF&#10;wg4SaSEUz2UovYd2JTgwmDgeyUpNJJo7nSgguOE1Q/BhAHS7Bz7J6KYpX1MQoagc4AjhPULgDKpV&#10;rwNBAKzuTowx2a6rgYnPssC7vPKa+Rj5VutUL3kgyVl6nSe1u9xkey83nz29j4/HNduf1O9NEvLm&#10;4PC4vULp948h8gAwF0GtXLA1xM/AWIyn5zWujaD7rhm49bHUZlS4cxpaCCAe6jtiG06tYwCFZvKL&#10;aYcQQstlYvpvZxK3xY538ELjzpcTlQ3NWYAIVeq/yWOAUVNrrjvEIqJ30m8wic8K/p9i65eA1u+o&#10;/DQqtlZOuK0D1BvPyvQ+jtGbT33T25A9IPus8q6McUmm6N5FJtEel8bnu9lBrN39Nr/RqILLWn+9&#10;beoH6NRe4H11AuS1G9NKn5VMQ491MrfHGRnXlaq50NwAeAntKIdULrgbvZHYWdStWJqY7rUo6b9I&#10;eQeAeUW6Px2CjbuujtYBToM9u6u0qQDS9wim3sRytK3sGVacv9FClx23J6dpU1C4ADQKI+qPdZ+Z&#10;zDtiuovupdTaQ08BWLfRHNE1hBPYrrbfRqWmAVasGocgeypald07ursDSHxAhHmv9PTMbSpW5aGN&#10;Dj7qe1p+ZW3VGx9ijp2T6TiKh+yVpafYVKlZkAwU97aY4x0Gg03UazSwQ33XWXlO1+ibqrxMTEqL&#10;QtEc+kxrsGO6j12wpUXmmXbiBwFnbpfi47UGUxUfUpn4AlYtaoHAxgreuNFe6pvaSGeyio6DTruc&#10;1zw0+6nyFx+nMPtXvdl8qq+zqOODIXQ3+l0rSps83cfhZ9SjsJAeqmTnuPemNWsjsyComWVfYCNr&#10;2z3GVrVKhZIcNyltqtKs1rGnY72K28uk3j056rplvcn1U9jvdVv6OuYXOa8uHtK7Gtp5bl7Jb/WA&#10;Q/o9jo8t2PZLe2dxca2xcwgEEEK9Y6hcWVb0kvp+xXTVtBJbJHPcLFq6W63e6BhTTka1vqNO+Ag+&#10;W/54Kk1HRRe0XeWQHjsFj29APOxp2PatbTLs2tQU6mHHG490vNenNijXsqu2o0wFcpXm0ictIXU3&#10;unNqjdsBDhhwXM3mlPsqhI9TDmPZVjlFTFZfZuqMFWk6f9lHZ7KjvKqja+O6Wl1jugn7lfq6UL6a&#10;jXhrz3CdvaZEFPTnPedsH4CtVNPewbds/JCjoWlxaH0uLiFpWWpupvay6pEt/rJWrmLGfTuNNcKj&#10;mmo2cwF0Gi3lK/pS1wLTzSdyFp/o+m+lvZ+stn894WDqvTVxZzeWDi2o3O0dwlMxlxtK70BrZfZ4&#10;PL6arULVrYDgWv7hS6F1U28r06FZvkXTfSCeCVu31iLtwqUmhtdo9QHdaY8lY3DpX04h4NINEtVi&#10;2pU79z6VRu144lVRb1bKKpkSYOOEjcl1UOBg93Bb45OXLjh7m1ubB213qplVTR+j1vPonaZmQult&#10;72hcUzSrw4xgqtc6Z5AIAljhgrpxycPJhp1XS2rN1O0EndUaIJPdaztu+O68z0i8qdP6gMkU3uC9&#10;Gtazbqkyq0zIyunHN5eePaySAEKFpmPbuikQCtJd1z3okkplKRKsgk5hMJTOMFEInJQogJRJD7Ql&#10;KewCAlAHZImEIdlRoC+5M5NJSc5OXQDJTAnKSQMSmnZHKdqYGQnagqYcpxkpjynHKEiAwknBEFDK&#10;FQTUMIgYCGQj2Vuj5KZ6cOgpnGZVTEtoyZgo5xCbbgJJ+JF2ThsApkRKWjRnlZvUmenr4f8Ahn+C&#10;0SVndQtJ0G+H/hn+CrSsXx3opnWNQZ/4jsroGENqUz8yuf0Nka9qG7/tXf3roGsmoz2ld/DjvVPP&#10;UwrsrWt+rZBzC3KNQBrT3XM2tUNDZW3QqE7IXsyftfM5/wA+nVUnTbhJNbn/ABdqS48p23x3p+jK&#10;SIiUK+HfoID9ZOiIkyhIQAkJkaaEAJQIieUKf0MewubtymBkozkISwhIGnMJO4TxhJARHBTJzymQ&#10;dCkkkgwnlA7lGeUB5QDJAQkkhIX8hM7hO/kJIADlNwCichdwUAEcqIiSpTglRkw5AMYCiLgSpHCS&#10;o9mJSt0AOAB4yqlwOeJVqoQGlZeobg0mVO7srGPqdYsDmzn4XFa3eguiJW/rFcjgndHC4TXbt9Nr&#10;icLo4sZaw5LqMLVLz64c2B7rnKjmOMtKsXl7UqucHCWqkSzMcr0+PGSPG5bumDgDxKJp3FR78ou6&#10;20wh3NlCHnhE0n7Ufk7vtQDCSnDSDyhD9rohG4A91SUgHpmVGHCMhNJAjKbzAOQhFPI7IDI7py+T&#10;hNsLhJKzzbYzcIOITNf6spe6EnKiK1pMXhxnsEFVnp3DCYGCISc+WkHCLdReM7UryuGUIJIJWdbN&#10;8xxLnekckq1dUnV3EuIaxvdYdzd1Kj3UqREe4XJnl07+PHtbvL6k1xFESff2WDe1zLnOfIPZaItD&#10;SDR3PKxOoH06LK0fWjhedndvX4uo5zVr+0rFzBEjusJ76/lED6nusyuypUv3kGQ4rRFZ9Nmx3Hsp&#10;26smWWvqVS1xOQq9Z7bWoGiSVr1aw81sNntwgvLenXIOyD7wrx9OesAW5uqkEQC5TVbYse2jT9M8&#10;laZt6dClvD+OyCnBJDRve4gNwnVYztodO6PVu7llFvf9oL0OWafSpUGjLOYVbpTTG6Fp4vKsGsRh&#10;pTXVwXONR2CcrDJ2Y9Rm6/XIEGpl31WrnPK+kViR74laNxSddVy9x4OFpabpTadMVHNmeAsrdNpE&#10;FrYvp2zWkfrHLf0XR5b+swxuS73RWmnudWD3iJ7LSvLptR1OxtBLjh5Czyz2uYsurQq6neG3oNIo&#10;sdGO66i20ujo1s2pXANQD0sV/T9KpaRate/LwM4VSox1/WfcVfTSbxKwyyrWSaYd8at081Hck4Hw&#10;qRthZv3OEuPBW1UAc8uGGt4Ky6wN3WyfSiZUrs1o19+8gs3D3C6XR7Flq5pIk+xVXRrbyRsY2Wnu&#10;F1Ntpm4NcAQYW0y6PHG1pUHVBTa9ggAJHT6Fy/zajpdK2LTSnfRtvuFRqWDqLjAx7qd7bzHplVtP&#10;pVHFu9rB8rC1TQadB/mUKxd8Bdm7Q6FwA4yXHsFTq6E1jtjWvP2pW/g/HbgagpyWXFOT2cqNfTaR&#10;k016DcdKtuJ3N4+Fi3/TRtcs7dlMz1WN4/tw9SwLT9WVFV0Ztb1MPl1Auqfalr425UVTTH1HkiAt&#10;vOJuDAtK1zaNLLhpqM7SrAs6df1UnbCugpaU6pT21IwqF3pNS3fuaMfCLlpHgpW1V9rWAqg1Gjst&#10;WpZ2uotJptDXf1VHa0gS0PGO6mfpTqVQvouwe8q/LZeDndQ6dfb1jUbiOYULGsqsNOsNrxkOXcW7&#10;vNpilcMme6qah00yq2abdp91H2PBh6ZdvsD5NZvmUjw4qara07l7WkCOZ+FC+0rWlY06rd1P3hXW&#10;t8toc31ALO5aaTFj3mhuoPL6Y9PuFLp1uatTyydpHAXSUzvotESDyCjq6A19MVqYhwHZL9Rf6bNd&#10;YuA28fKI6RWq0S5gDy3t7re07Y9uyuyAOXK1S099vX30TvpkzIS89iYOQs9RqWlbbtLQDDmFdZYu&#10;tdWoGHbHt+s1S6p0tR1K2ddUfTctH1QOSsLTaD7V725bcN+s1PYuLO1rp1tao80f1dZpljhhNpGt&#10;Vy8W9Z3l3NPALv2l1opN1CjBYGPAXH9Q6b5dUBvprM9Qf7q5kzuDqLssvrHzKeCPTUZ/ArnKrXWV&#10;aS70HspdJ1zZRaXth7QA4H9pDqrhfkGlAaujHJx5YGbdDc3aSDzK6y0vG3lq2m/kDB91wIquDgDg&#10;ro+n7ya7adQd1045OHlwXtbtR9Ga5vLVq9Kap51sGSSW4hR3tBppPaeCsLp29baapUpA4JXRhlt5&#10;eePb0uQG+0pg7EKG1qiuwDnaOVKu7F53JNUbDKRwUI7onNMhaImgu5Q9sInZKGYwgwkmUpSJlJBQ&#10;pPunbymTt5QZyYUZMonnlAguzykXYKZMcAoRRtToA6EYQRJJSkgF2SlIEDlFIVzD7IzshMi3BCrx&#10;6MkkkiQFQODLUyQOISSqbDE8pHhC52ftSe8AKICkKjr/AP8Asl5/un+BVkOnuoNbG7Rb32DDn7im&#10;J7fG+mGNd1L/AM0rfpPmowfK5/TjGvakP/EK26Dv1zP94L0+DqHyfxdRTpn9WR7LdoyDT91lsIcK&#10;cey0S/DIOQvZv8XzWX8nV2Li6gJSUOlVd1DKS83L26JlqP0mTESnSXxD9DB3SREIUAJEJgeEfKYt&#10;QEZCE4UjghcJ4V/QBwZTkymSOAoAS+MEJgZ7FOmBQEZ5TKSChcEHEZwUk5BTQUlBPKA8ozEoDyhP&#10;ZkkkswmNBfyEk7hKZBGchOUXAQoCNwyhLcyjdiUDnIAHgBRcBSPkiVE4+klLqhWr1gJWJqV1gzK0&#10;7mqCXcLnNVrbp25T0PJzGs3oh0HK4PXbx7iWkyAF0uv3Ld7xIaRyF5/qtd3mzuke0rr48XncuahV&#10;qb3mcYUZa0zjKIvBJMSgdM+y78PTy8u6TmbTlNI9wkX7hBQbVptCTcRwUzXu3CThMx24xCkcQOUg&#10;Jz2uERlA4ylz2hMtdA+4nkJRKW+UmulZ26GodpaB8pOMnGAkQJQOeYws7QcxnKW0HIQRlEMclS1O&#10;W+xyqeoXIoUSRhxVk8Qsa/33FdtLPKzzy00xnaGqatzQgOO09woqVi2mWmIla9K0Za0RTHKqXZa4&#10;tA9MLhzrv4+qguHBkEBef9ZXT6HmFrQS72K7i5eWwHGPYLgup7+mbhzdocR2XHXo8dczYUDVJeWb&#10;Z91LcNFN5c7KatffqzA2oabhUZ6jz7qtx2+1d13+tkMwnuNSa0y5gDfdWBTp1J2thU7yxNyWsaPT&#10;7p7Z2doatZlemx4EiVu9JaQby+8+o2KbOJWU3Ti97KVMYC7vRqAt7WPqgDMLPLLSsMftoVC24qho&#10;MMZyFj6oW1KhYHemckKxdXLabHPaYI/esmpUc+g+oSRKw3a6pCfWph7Wt4HdbdK7DKTXEDHAXN2l&#10;Pz6pEekdytrT7N1d/wAT3WeVbYxpOv6j6csy48Le6V0l1P8AXVWglxncVS0mxpm6D3iQOGrpaZqV&#10;KrbdgDPgdlzXJvInr5e9riHAclZd7W9JbIZT9lo39WixjaLcvBhzgqtzZU6oDn4ZCVu2ngwKtOrX&#10;eGA7WD27qW00svuGt7FX32x3ggbWDj5Wzo1m0dtziiU5jtc0zRjTaAG4XWaRZNcC0gbh3UOnWxcW&#10;sGF0dtpZAbtVbb4Ygp2jtoA5Ru0Z1xgiFu2lhxiStmy0qSHVBCzuWm3i4mhoRomACPuVpulSctEr&#10;uzptJw+oFX/QrQ8FLy2PGOQZ0++4JDYE/CoXnh29xLgC6ey9QsdNp0f2cq99HFOCWgpeR3GPnTXP&#10;D+4tAawZAE4hc/8AoKrTJceDPZfU9zpVG+ollSm1274XEXHRVBt7VoPYGteJaSnMmX6e3hP6KfTP&#10;1iCUZ09wZDvUF6J1F0kdPqEMYSBxhc3SsneYQ5pGfZaTLaPBzR0psyG/uS/R4aWmTA/ZXXNsS44Y&#10;q13prgPqwVcKY/lifR2VwBt4U/0UBoB7K59ENFwIarFKg2oYjKLlU3GMS602lWpkEZ94WHW0h9lW&#10;Dg0upHkL0AaU0kAhNV0o0pY9gcx2JWOVXjhtyBsm+U3aQCeIVjTaT80nmPZalbQDTqFlMktdkH2V&#10;W2BoXZpv9LmnBPdLbW8d+gVNGrj1tbLP2gEdrTq2nYmme3ste2uatFwLjLO7Sr1WxYW+Y2NjuQpt&#10;sPw1GbRY9530Z+Qs/Wunzdg3Vu3bcNGQO63bZjrW5pkYYTkLTuiyi5tdrYaeQtsbtlcXntk95eWv&#10;9NRvpIVHXNPqPt3BwPmDIP8ABdf1HpVN9E3ltAcMkBYb6r7u2Nu//O7cO7qtubKWOGa5rmbY/WNK&#10;K3qiXMCa6pmyu3sqN2vaZn3VK4qeRd+kjKvG1z3tZrg7t0J7a8qWlw14OO6kbVFSmZA4VYuA5XXh&#10;XFni7q2vRf2YdziVzzaRZqZqMO2DlQ6HqBpvc0E7fZXr0NZUp1G8OXdhdvI5cdV3WlXE2zDOYWoC&#10;Sue0QirbAtOGjK6Ck7cxpXo4enl8s7GTBRF4LVG4Sl2Vua7EcoXcpkQEiE1hSTOO1CnoSDTB0IQk&#10;keidlICEuAkDKJ/ZEkeEkjlVorDNyFJ2QNaQE84RosoRMpkkkSIJJJJab6BJJJLO2gkkkleN2CSS&#10;SVRXQXchM/M/CJ31lG4nKL1E0mAQZVTV3E6PeexYcfcVZgnAVXUxt0u7n+of4LPYj45sDt6i1ID/&#10;ALQrbo/52mPkLGsh/lHqXb9YVuUxkEcr0vj+kcn8XVW7wXszhXHV9jgJ5KxraqQ1hVp1YOrNBK9i&#10;X9r57OfudtpNQCiATiElm2lyKNMScQkue47o2/UIhMjhC6V8E/STJiEswkSYQegpJJIIJCCIRnlM&#10;RKv6ASJQEIyIScJ4UBGQgLSFLBTICP7indwjIlM4SjRxHjumOUTgo0q0A4A8hBGZ7KVwlA5vrHso&#10;BiAPZJE5ghCVom0KFydM5CQnhAeEZ4QO4QQHn0lRO5+FM8iFC7AQejOeHAtiFUqv2tOVLWqQ3CzL&#10;24FNsE5Uy/Rqt5WDWudK5PXb3ZSkYWtqV2G03epcF1LqLvKhplb4zbHLpzmv3Je95mZ7rkq5DnEm&#10;Vp6hdveMkrIfULjnhd/G8nmy7R74PwiMkSheBAhJvHK6NOLZyMJphIOzHZO5sJkaCCIT4PdN2TkQ&#10;QVULZzTLhhOGEJbvZPuVbMgJ7ISPbCI1IEJbgQs73NgzZbynJbHyhLgShc0zKz9gpO5PPukEL3fc&#10;pbSGe6AYWawllyXEStGC4xE/Khr0vLEhsrHkaS6o3V2uZLuY7rMrVi+oTtVm4c02oMQ5UHBzKe+Z&#10;XJnOnTje4pag9pa7MOAXnGo2j7q7qP5yvQdQIdZ1H8OjlcJVq+U58HuuG+3scUkig/T20R5lV0D2&#10;VO5uqbi1rGQAm1TUXPJByGrNZdmpVa0N5GUo6ml+kmNtnBrMqGleuLBtbkqIhohruSpbMO3mGCB7&#10;p76VY1dDp1KzXPLYhy6N7ni0DG8lUdLAp24LhH2K0bn9aHAHa1YW10YY9Ia1u+pUp0jwRlV9TqtZ&#10;totwwfvU9a6LWVapMHssqyLr25c6rllPIR5N5i0begW7KbBkiStqi76JRaThziqmnhjWve7GZatT&#10;TrVt3Xd5kbWmRPssL2vGNrSXNtbY3FTLj9UK7buqUqD7gya1WA0eyo0qQq1mx/mWnAXRWgplzXOG&#10;G8BYXHbfGBs9JdTtzXrZc4TBS8vzXBgyArdzcuuCS3DRwEenWxDN7hJPdZ26dWOOwM01tVwYGre0&#10;LRGFxBwVHb27qQDpmVvaJaOqHhG+2kx0u6fpgZXho3LrbazHltAaodM0steHxK6O0tcZaqt17a60&#10;gtaEEemPdblC0kDAT0LNoZwtG3owBhTsKjLUA5Cl+ghwENV9tvniVK2lmOFnaVrOp2213CufQw4Y&#10;EyrT6OMBT29FoGUts9M42bhgAALK17SH3FNlywxUpmfuXXNoeYZIwo32hqtqMayQRCqHLpwt9pDL&#10;+ya57PUfhcDqvTAp1iWs79l7BY2JuX3FFw27JhZOo6OGPJc0EK96VbHmVvokCDTz9iVfRBUpuOwy&#10;Pheju0ymaYhglULjTgwH0qpknqV5XX0f1lpHHCo1bE0TIGV6HdaTNZ0ALF1HSSHGAjyHhthWzN/1&#10;x9ivC2aaex7ZJ4UdOgGPhwyCtFlPDZz8qLdtMcZGM+1NKWgCTwViatpJqNFwBL2dgu0uLdj2kgYG&#10;Fn1KDRhwwUtnpzVk3zQw1mgHuFfpsdRDmkTTJxKkr2ZpVJaxXaQFWkAW/VU0XtSp27KrHN/aVN9R&#10;7T9HqOkRharabWvJmJWFrYbSG+YcCtsKxyinVuqlvVFN43U3YXPXVc2eoNe7DHkrW1Ss52niq0yR&#10;mVz91dsv9PAf/nGftLXTkyVurNOZXpNuWwew+Vw+ptLaLXwQ4d12hvHXFiKLju28OXP6hbCpQqs5&#10;IVxy2M2yuidpD8REK49wewv4hc1YXAta1SjUMOnBW/ZvZVYczHZdGO3NZsVpdbKkN+9dRppF62CJ&#10;gYlcFUuDSugR6WzC7HpO+bVrDI44XTx153Pht2HSFYD6VbHLpwugsnOA2PxBXMaFW8rUqjmtgnuu&#10;opEukk5PsvX4u4+f5OqttHqIHHuhOAga4tMdkZyF0WaY+zEwhkzKTuUyIkuTKSacp5VbMkkpTEpW&#10;i05yhAz8JSnBU+y2dJKUpVGMQgOAmLo4TEyjf0WXrR9yW5MktYzPuS3JklnQcOBTyhSU+wKUxKZJ&#10;XiQgZSlCDCQae6uJ2cgnKjcVI7jlRPEDKKrZhyoNWE6Xde5Yf4KXfBUWpHdYXXww/wAFNmht8dWb&#10;Y6l1If8AiOWtJFSOFlWxjqfUv/MK0nvA5Xo/H9HlN4tWlXLaYEmFbtX+bcALGo1jtEGQtLTX7rkS&#10;vXk6fP8ANj+50TK0wCUlnvrEVYST8XPt+tm5C4lGWQhcJX5y/UNQM4TPlPtKFzflA1ApJ9qW1A1A&#10;HlJO5pGUxIlVE2GKFGklogJtqc4KSk+gkQngFOmagkVRwacoC32RvbKE4VaaSgjOULhlSug5UZHd&#10;LRzszh6PlRnhTFROb6QhFDHCE8o+yByCgXcIHInEQhfAAQSN5UVYQ1O52SFXr1oBSaaVq9baMrC1&#10;K4hpJOQrt7dchctrV95dMyZd8Ix7rK1m6tqQLXNmCuB1q8I3eokLY1O837pOVx+qVzkNk/auzCOT&#10;lz1GZdXBIxJVbcHcoqtXcAIhQNIXfjjp4/JdidhAHEInHcgiOFszSEynaflRtMJwZU6CQY4RTu5Q&#10;chIOhOf2YgIKQdPeEYcHCJyh2B2ThGx7OWkmIlDEYgog5zRjIR+YHdlP0QWlpaiLQRCBzRKYOI7p&#10;yAxIZygqQScKQw4cKIsBdnAUXTSVFvcSYlSisXNIICcjafSgI9JKxym1y97U7lhIcOPtWfVqAUnN&#10;BytWuA6iS7lZtWi36LUIIlcXJ07uGbrEvKjRaPDnZK4LWKjKJ2sMknK6nWbj6PSknJHC4O5qeZXL&#10;nOAnheflXtcePSnd1AHSR2Udr5YD6s8DKj1J01QJwVXFQtpimzBPKqRpvS5UcdgcRM/VIWra0wad&#10;IEZ7qtaUhVayY2tHC1LOnvfuH1Rws8um8a1Nwp02tAjCduYaeTwoGP3VQOwVgN9QeVzWuvD0guh5&#10;gFFrZeVNa2IpBtN2PdPZsP0h1U59pVusdzd/7RPCW1mMVHeVTwQtfTmuqAR6T3KzLK3J9fDltUA5&#10;zGU2cnlZ/SsfbX06iGAOJ9M8rRt6nmPLWnKxby4NvRZRpmSTlbWh2jQzc4+oiVn2640KNNz6jKfJ&#10;cuktrNrWNHA9lBotiC41XiR2Wk4gPwMLC+3XhektCg2q8Na2RPZdZo1j5TW+nCxdIpDzGkiF2ems&#10;BDQQnPa97rVs6BAEDHwti2oy5vuq9k0U2gRJWhSHMDKrI6tMpQ0A8q1SpmB7fYgoNDhnlXqQkADh&#10;Yp2GlTMqfYIykwQpRTDkqVRtYS0iUVGk7cpGU8/Cnpt2PyUpST0aJayPdHRb5bg2FO1kAZUhpy2Y&#10;ytIxyumFRtXUtVqzhrxlNqelMq0XFadQf42C/E4Q1aW6nUBMDshWPbnbbTw9pkAQldaSHsw1bdC3&#10;AYCQrAoNLeE1328t1exNrdtJGCqVxYfSmOc1uV2vVemGpVo7BxysP6LUt6haQRPuos/DTG7ef6jp&#10;bmtc4NghZtrWfu2OEQe69Iu7BldhaQBK4/WNKfbVTtED3RLpR6dBlSm13buobmyBZujjsi0+q7dt&#10;IHl/vCtec2nWcwguDuMKw5+4YahMNjKpVKT6D+cHlbFzZOlzoIHaOyzmHaXU6mT7pU4h+jiuwkGH&#10;DhYer2/m03z6ngEEBdHbQ2t5biJnlZ+o2TqFwXxua5a4xlk4hlVrw6gTAcYgrm7+i7TNQLajf1Ly&#10;ui6lom1eKgbtM7pCo6pUZqehtLwDVbOVvK5M+2C530K8DcPoVOHDhZt84Url0iQ/haL6P0vTy1rp&#10;qUvVHwsms43NuBy9vdVPbjrkeoKQpvbUaIIPKmtrhzKVOpTkjur+vUGvoQImO65rTr80XOok4B4X&#10;RPTC6dBctbVY12Pcz7otGvTZ3jdpgbu6z6dY1mGCo2vcXyDBa5b4OHlj2rpx7KrS4jtMrqLOBIOc&#10;LjOhan0qzAmSBkrsafocQOYXq8Pp8/zSbTEy77kYIjgoQMSlvnHdddu44zkygJlO5MkmEkkknDJJ&#10;JJMqaeEQEhDCeYUlo+1MRCfckTITlUZJNuS3JT2VOkm3JtwW0sZiSQ7wn3KKDpJtwS3JQHTHAS3J&#10;i4QrhUtyaU25Lcq2WicTwgcSeURyUx4RsaRmAor0zp918sP8ETpJQ3kNsLkH+of4JXv0b47Y7Z1T&#10;qQ/8QrQuP80SFm3FVtPq6/8AY1Srl1cNLccFd3BV/Wqs2p9ABWvpjx9IHusS3eAGlbOmNmpPde3h&#10;6eHzztqPM1d3dJIj14SW2nC/XNyiyOVMhe2QvzOv01Gc90JBCKIKdIaAlCc8pETCAEmEB5+EdRpl&#10;M4YCqLxASITHCLb7oSMKtdHTc5TIhgIVlGZJJJJgMqN59kcYQkYKrZ7RkYSARcjCaMKLVYgdzyhf&#10;wiIh2ULhJRsZI3cISJREwmTQjeoiDmeylfyoaphBxHWgUyVkXdxyMq5dVtoIzCxL6vEmYSo2ztSv&#10;AGu7LjNUvA95k/ctfWLgncGlcZqFR24ycrXGTbDLemRqddxqv7LnLuq5zjuWtq1QuDoOQsCqSRtc&#10;ZK9DGR5nIgqDe+ZwojhG8ua7nCjcZXTi4svYd6IGUMDvhPAjnKtIk7UydqAKUtpKZE0+pACQWomv&#10;I5OETTJghE6mxzeYKiqhBoOQ6EBO10KRtN1MSMhMW9jykKHd8Jj6k+0AZSAD+E4Ib1NSInlO8+X3&#10;lCKzHRI4U5GFzg3Hf3QUnAuO4qWoS/6oCgewN9QwO6n67XPQL3ZUYWsMLnNVu/KBpteRByte5qtb&#10;RqvB7YC426rG5uNm4l3deZz5T09X42G6yuoZFu+o4nIwuIafNc5zpAC67qmq9xbSBMAQVyNVwFcU&#10;x7Lz/de3OoifTbVcXOyG8KtSw8uImXK7WDWNgGVNa2mA4jELSWFJupqLTLWDEiStWxaWUyD+5VqF&#10;IcnB7BWmk0mwO6y5K6JFqjBcVOSTDeFFZ0SWF6t02h7pK5J26sYKi3Y0I3OlzQEL3RGMKWizdUBS&#10;aSLdowggnhWn3Jo1QWcoHvbRozwqtOr5lQFFu4uTtqMBuatMzJ9l2GkU3hrQefZczpNHfXDvwXca&#10;PT3vGNxXPlenVxzbqNMpOFsARGOVJUolz2gdlZsqcMDT7cKwLWajcKHVrS7pNt6myuw06j6WrG0u&#10;yJIMLqLG32MBIVQ57207WjABV2lTgDOVDQEM+VZYwuITvZ1boNO4K/RIgBVKFN0KzTpkkLLTNaDQ&#10;YwpA3CCm0zwrFMFKw6ekzcE5YQ5s9ipqYAAzlIM3PGccrKY9srftbpMMZyFYqUy5gDSgpCKcDKvW&#10;9OaUgfitoj2x7ql/jFFg+tuBUd811J4BH2rRqsa7UKQ7gAz96ragPNui0junIN6V6NEvZjsJVq2p&#10;jLCJMK5bUNrCA3JHsguGC0rggZIT0WWW2JdWvnViXN4dOVka1pTg/wAxgwB7LradIvY6oWyFHWpC&#10;q8tIGQMFZ2LwyebVKQmI9QVDV7IVaDgWeqMFdbrGkGhcFzR6VnPoipTgckQp9Oh5c+kbC6loME5U&#10;moUmmiK9IxHZbev6cadQy1c+5xYNhB2+yuKC29fWtyxw9XdZd1RFWXTtIVmt+qeS3AKqXNV2I4PK&#10;o4pMY2o13q9bVcY36bYPD/rZ2rErXLqFwf6pK0tMvAahaDIiYVYss3K9Stbc2VRkfrGCCvPKF2aL&#10;3273QScN916j1HZ+XW82PS/6w+F5r1JbsFfzqLA0tMgq5a5sopVWVbKu5wO1rhn7Fz7677O6fSeM&#10;PMgroKt59LY1jhudGVh9QRDHtGQqlu3JlFPVqW9ge4ri7+h5F0XDAK7WtX+kWB7kLl9XtzUaH8AL&#10;rx7c+URW9y6i8HkGFoE+pwxkLEpP3FuYAWmyp5kZz8Lswcec3Hr3hXXFXSqzD9druV3bfU4H4XmX&#10;hTVNBlZjv2jhek0CRVDT7DC9HifP/Jx0sboMIhACBwjkQnnC7HnCJTJJIBJJtyW5AOkkkqBJJJJg&#10;kx4TpioAUkkkewUwlH2JiJSgfCGV9ltTepPtHslAVAzeeUSbanQCTHhOmdwnBkFNtTpKgQwELsp3&#10;FCTgoCMmCcKLUDNlcf7h/gpSdxk4Ud00Otbke7D/AATk0Unb4x1WG9UX0Z/WlWWHcwSoNZAZ1TqA&#10;7+Yf4o6bpxyuriustN60bZ4gBb9jLTKwLQYW/b+gNK+k4f4vA5/bQY6XhJDSf6gktnFY/Xk4KSc8&#10;pl+Xv0sDgJQ+n3Tv+shhSuTo8NnlPiQhhP3QnRO5Cjc6T9ilcByohk8Jyrk0GZ45UVesKXypQ2HK&#10;ldkvdtaMq9irDHb2ghJNQa5tMAxKIhZszJTCXCZyAYpkkkAJH3IIhSoHJLxB2yov2ipCcIXDClVR&#10;1BKYxtT8IX8K0ojlxUNTupfqyVBVdAKEM26cHF0mB8rnNVqhjXGZW1qLo3ZXKanUkHKJ2W3P6pU3&#10;SZXL3taAXEStzUqpgiFy14+CQThaY49sM70xdRqb3kzCx6jgO8lX78/rHAZWW5m0zx9q9DCdPL5P&#10;YXO590B9SJ0bpHAQEyJ7LpxctLbITDnlM0nPsnJVpGnHKEBOOUj0JPTEEeyY5CNnIlGxoQfM+6Ys&#10;PunqFsgg5UZJ91NOD3uYIyU2+TJS3GQO/unLQ7jlSZnEOHKiL4MAwpNm0ZEhJwYcRlLYC0OfJ7IX&#10;s3fVT7X0yT2TeYC7mEtgmsJaQCoax2MM8qd802zMycAKlqFwxtBxJghRnemvFjcq57Wb8Ug/afUc&#10;Ae6yqVF1rSdVcPW4SrIp/pC9c9wlrTg9lldSal5FFzGH1cLxeXLdfRfH49RzeuXB890GSeyx6do6&#10;pWNU4Cku7gueXOncioVd9NwyFEjvvoDrdr6mVOwHcGj6o7KKSxwJV61p7gXHhTejwh9kwRyrFKn5&#10;zmtnKEjbCvaVb73vqHge658rt1YRZewWtHaDz7I6Y8umHR2R1QH1B7BVbuvtbAMjssGvpI2sXP4k&#10;K/bjcZKo2FF1RoVy4eaNLAjslVxFdVy4OEyZT2skgcFZ9M1H15GQtiwZ5lcOLTHsl9NJK6jR6Rhu&#10;YP8AFd7oTBSgwDPC5HRaExuHHC7TSGFu1vGVhbuuzijqrKnMOPsti3tPNeCAqenUC4AciF0llbbW&#10;jCI6KuafabGjC27amQJPCq2bYABWpRpz7I2lNRb2Whb08qtRp5yIV+iCi0bTtbwp6YMBRtnGFOxp&#10;OFKNpWzyrDHBwQMZjKMUxOEqVShu4qUNDSMJUGGMo2xvS0ztXrdu2lPdXbYggA5Cq0jLIU0+U0Ac&#10;rRG4i2MqXrn8bQqjmk3Lnc5wrL3N8p7oO4orOg17QajvUcovQ2vaaHPO5wgKnqTXPuS4CAFdt6mw&#10;RM/KcD6TWcNuPdPHtnd7U6FMNpuBMKrcNaLppGXQtCtbmkXT6gT27KrVLXXDdrZwll1VY5dsvV6A&#10;rtJI/Zhcq+iKW4HnkLualHcC18Fc3rNh5VXc0+nvCxvt1y7cVrVAVWPccQuNqUN9WOy9E1K0D6RI&#10;GO64vVrU0qpLWwAm0253ULc03GPqrGuNzCWkrqLil51I/wBZc1fUy2Qfre6e2k05/UKbnOcJyMql&#10;p98+lcfEwr2oEzj2yuduqjqFQEGBKc9s8pt0esVXGk5r+HNgLzzVwDvaey7Wnfi9tC1/1gO/Zclr&#10;TWOqY+9XvVc+UcrQZ5V20zjuqmq0fpFMs7xyr9WkRchVyWisQcge62mnHnHM0d1FlRhM5wsy+BqU&#10;Xtj7lsag1zbkwIBPCzarfW4T2XVg5spdOdaNtQA+60rIepU69KKxPyrto4Dn3XTjXLlHoXh/dbL1&#10;rJ+tlerW7x5mT6o5XjPRdQUtVpCZnAXrtm4moJyvR4a8H5cabjgE5Sj0ykTOI4QuP4LvnbyDtTpm&#10;8J0FAJJJKtGIGU6EGEtyYEkh3JbkASRbIlDuSkqNAtsJkspEwnDn4KYQnjCTihBwmxvsQaT3RKPc&#10;U+8/CNgUfJSEofM+EjU+xGwNM5CHz7JB/wAygqSSTnJtyey3+DPwPlATgp6hygLoan2WwbvdDUP6&#10;mt/uH+CYmZQvduoVj/sH+Ceqc9vjfXmz1dqPsKh/imtwRUntJUuuR/S3UR38w/xUNLFY5ldHHvyd&#10;N6xa9idxgLcoj0sWFZDutmk/0NiSQvp+H+L57nv7mnbgFwwkgt3+oJLZw9v1+PKZOQmX5e/TQOBl&#10;CpTlRlsH4SrTH0ZJItgpJGdwkIYACTyYTtyEtAB+5DsB5GVI5oTbUFUJEEpJ3clMmzC7lC4InJkA&#10;CSQPqhJ6AFxMJjx8p0LuULxRwQhOVKo3BT9qoHITBRO9kBx2VJRVG4MYVO49LSrtQ8fCo3h9BQnT&#10;n9ScfVlcrqJ9J9l0+pGW4XJapU2Mj3VSssnM6nWDSQVyeoVxuwZyt7UnbnuJPC5PUKgBcQurD25u&#10;S9M67qE1CQeVTqu3BSVS52VWOF1T087OmPKb6oSc6TjCY8Lox9Oem34iEREoEaaSac5RoEQMqPJY&#10;gcI2kTkqE4KkwUrQk8trsjKhqNc0xCJriOMBEdzjKmg0GE8y2P2ki4dwmgD1AhIu6ZweRAyk3Al3&#10;1vZO2rJjhO9zXcGD7oHZmPJMO4SdSaXByEuDZkpg8FyS9DqVW0ycTGVy2v35LDTAy89lt3NaXbQZ&#10;nuuXqH6frLo/zdPsufly109D42G6dh/R9m5seo4K4XqKvvqmDieV2Gs3U74wByvO9YqmtcFrT3Xk&#10;Ze30XHJIpbS+rLjIhO2sHVnU2gAqct2AAGSqopFtbcDBQ1sX204aC5XmMDKOCoqVLfSBcpyzAa1L&#10;JWMBTaajmiSuis6badCO5WVZW2Mha23YyFx5V2SSIagLN5GVScd7gO6nuKvqIBlPZW26pvdws9ix&#10;bt3fR6YJ59lSr3BquccxKk1a4DGBrOfhQWlJ73DcJHMJa2cq1YUiTnldFpVvLgY++Fm2tI4jC6bR&#10;bbcwGPuUW6jrwnk6HSLY72rttJtRLcSsDR7Qb2yF3Wi2RO0wFjrt1YTTcsKADQQMxwty1pFzcKCy&#10;tNgBha9tRDQEmvkltae1wJWlREOnsVXo0gBKuspEGf3Joq2wbngK5QaVVt4MFXKCmoz9LdMS3Knp&#10;tzwgpCWieVaosMBXpnKIcI6bc8I208IqbCCkLUg9ARURJmEzhKsUW4CGVqekdnKm8wbdxCjmIwo7&#10;mqRRAaq2jQKri8EARKltTsdniE1u0vjcOysAAdpUztWk5ewMA4VinTFGjvnnlVKLC+pgA/atNrD5&#10;Yc5oI/qrWdItZ10SwtcJIlQhg3NIx3Vy8DXgNALQg8oNAyHKcp2UU6lBzi4/CzNQtTUpuK3XNNRx&#10;HAhUrqlteG8+6zsdGOTgbhpbVfTcOSud12xgExj3XoGq6c0uL2j5WBqdiK9FwUzt0bebNo7HfesX&#10;X7Isa6oBgrqr+1NGqWx37LL1O3dcWzmDn2T01xeaXQdvI7LB1CnJLP3rqdWtKlGq5pG0Bc3qIAEd&#10;/dOD7ZNG5NrcEmQ0iFm6yYfu4lTXNTc+D2PPus/Urje0g5VVhnr6UC4PcI5WVcVZe4RDgrgrbKoh&#10;Zd87bVcfdaY1y5qOoEl4dOFjXB8usScBa94d9IEduyw76oO67ONy5VQuzkngSns3+d6QcynqesZE&#10;4VK0qGhd/C6Z37cPJe3d9ORQv7d3s5eyae7e5p4kArxTSHkljge69f0OuKtvSdzhd/C8b5boHcoP&#10;/wAhFMgeyYNh0nleli8Py7E044Tym+9MnsEkkkjypQkkkkbMkkkkbBJFJMeE9g0pnOSSIlI8fZiU&#10;I4RbUxb7J7Y32SSSSkBJTQkDCSAcAJwPiEKIHcqKk4lMSQnmEDjJTRDEygfwncmcRCqezRAoCYt6&#10;v+4Z/BEUDgTQr/7p/gtNnj7fIGsMNTq7URGfMd/FQtbtuSIhWdTbHWt+I/6wqJ/pvjK34v5OjP8A&#10;j02LVkMWlbYAVK3PpaFcpHIX0vF/F85zfyWqB9X2JIWP2vKS1cz9iUJEBETKY5X5dt+lhS7J9qW1&#10;GwFzJQbSpHBMWokVKieDCjaSHKwc8oC0AIWGNx5RBpiUP7SIuwQkELxBQo3NJKHYUkWXYXIZlGmI&#10;BQNUGyHJnCURkEIXcppARCFwUh4QEwheITjlMWzCJxgIC75U/aqB7YKjICJziXCUDzB+Ebib0iqS&#10;XHOFRu3AsIVqq7nKzrkkbo5VTpWmFqPpYfhcdrVQRJXW6nuDHSFwuu1Q1hnMKse+mOUcxqtVvqg8&#10;rl77aWkBbGovLt2Vz1y4yu3DG7eby38Kddp24VN58vnKnr1TkThVS7c4g5XZ1px5ECCcIpQAwcIt&#10;yqXUY/YUaBGnbC+ySSSUSbMQMiCpGsgKPbGQnLyMHCeqBuhohCC53BTB88iUQIHCinJsA3+0pyFI&#10;CScRCZ3MRCNNJIiDS7PCQCOYEBAHbeUisn0Z7TKBoJPOFNuDmqKq0MbIKzv5OaZ+rv8Aols54OTw&#10;sHS6bmU3VTkuK0+oawe9lGZGCZWf5gZbOaG7QAvP5srt6/xcN9uY6lvHCqWt78wuZfQ31C9y19Rq&#10;77qoTloPKw6l55jnNZwCQVx+3szpHcVWNPyorNpr1tx4UTLd9zXmcStmlRbQY3AlRZYpLQaQMqek&#10;wvdxEKFkuLc8LRoU9pJ9/dRb01wWbamA3nKe4qwIBUe4tMSVC8lxXJk6uz0wKrmwtNtMUqIgwqdp&#10;Qh3GCprqoGNgGYWclaxRuG+dc4yJV6kwtcI4VS2YfMJK1bdv3yr3pOt+lyxolz25XYaJQLTxhc7p&#10;1D9cABiF2GkQSGLHKuziunVaPR9TML0DRaTW7fZcVpTQHsXfaLTAaIEhQ7Jr6bto3c/HAWrSpAjj&#10;lU7GngmFpUGlxTos0Ogza7IVxo3CO/uogwghTMJaUk7T0G+WrtIZCo05nKvUMo+ys3F6n9YK5R7B&#10;UmHIKvUoBCplpPGEYHp5ynDQe6IMB5U72n6CwEq6xsAKO3ol74HHdaX0XaznPsq8ayV6jSGz8KoZ&#10;q1ccK3dE03beygt3bnugcJaG1umza4TxCVV2wShIc+lu4jshbNzTIiHArSSRFqzaOJElaLHyG7gQ&#10;FUtmllMDaCVby0tLjIVztPoDqTXuhpmEFSi0QSfuVksYTuZyeylbZ4Ln8Krinf4UaTWyJ91Fd0AX&#10;EiMq5UojbgcKNzYGR2WdmmuNc/e2u9hxC524oBlQtPddzUthV4C5vXLSHS1uVh6dOOX5cBrulD1P&#10;aFyF21zH8Z7hem1CHtIeJ+1cRr+nOpVnVWiAm3lee9Sae6tSNUYI9l5/qDDwRIXr97TaaRa4SHLy&#10;zqag+0uagDTs90v9NLZpxeoQx5IWPeVZYYWlqDi4PkQsW4dtY4LXTjyveme97t4Kz715lxV95hrZ&#10;WdqDQ5jsR9iuRhkp7/NovHdZOqUYpA91Ys68VnUyfdLVAHUo4ldfG5cmW1k0zPsqdWgQ9rgrzXQC&#10;EA+vnhdMjl5Jpv8AT7TUpt5yvW+mHf4pTb3C8r6fIbTbjEr1Lpaq19MA4XZx7jxflWV1LD6G+/dE&#10;IB5QhsNkcKQAbeF6GN6eBZonAA4TJHKS10OySSTkAJGZJJJAJJJKYQCmEJMpEoJQVuhJIN5lLefh&#10;OCWexOwU0pi+clIGUqzvs6FyJMQgaCnwEmgE5TOghBCEHhL7FHKcEKhs5aSgRMcSeUnfWVQaNGEF&#10;QwEW+QoajiQE4Absp5/UvHuw/wAFEcEfvRTDKh7Bp/gq2J7fIevEt64vo/rn+KjqMBvJ9yl1RX8v&#10;rW/I/rn+KmFq+pS+kSB8Lo4u8o1y34tWhjaVdZggrLta/m0wVp0nhzRC+l4v4vn+eaySzL2pIqJl&#10;4SW23Np+xaSfanjC/LX6UFJPtTIAXJAJyJSAhXDgHROFGVKRlC8YKdXETh3TRKMZKW2FGjABAhJE&#10;4oVFNE7lJIiCkiJt0A5KE/W+EUQkRKpFROmVGZDoUpCgqE7kHBO4UZykJIQkqKsokyeyhrOIEKYu&#10;wVA90mFOkZK9UACVn3hlhIMBaFd3ZY1/UIaR2Wk7jSenPavXcwETPyuC16s/a6V1ut3Lmkj9mOVw&#10;Wr3JqugGSCtcJ25uSsC7OHrn7txmRwtq8qObM4WLcOycrvwedyMyplxzH2qNzgP+Knry6YOFVe0v&#10;4Wu3n3K7OCEnE9kIZBycJ09kIFGOFGpGiAjYOkmkJblpj6AxJS27uUAcjAnEqqD/AO6hIB5MJeS4&#10;HmU4Zt5CyG0LmupmQ4omVi7BP4o5DeRuUop0aoyIKD3UZ4+EwAJglFUp+QZB3hAKrSflKjYnUjt9&#10;KAU4B3cQjIIbuDvuQVq36h2JMLO+mmM25XUHm41NwHDQmvRTo2NRx9kVE77yqYhV9YrCnY1JyvL5&#10;fb3PjenEXjmuZVMRKwWQ3c4CASta9reYxwAWcaJcxrIhckr15Ok9nS2glp5VnaXcpWtq6lTyrNFn&#10;qgpZVUhW9MiCVdYSDCANgfYmDjIOVz5V044p3NkpMZnKb6xCnpMBfys57aRYZFOnlUKz97yJVu6d&#10;6YBVRtImoCjLppFmgwgAQtO1tyCHThVqNKQPdaVvT2jKzpyarX0+ls2nuum0ekPNH7lzenvkj4XS&#10;6a4mIGQsrHVjqOz0pu+qBwvQtEYWUmrhtBpyA4jsu50ypNMRhEw22mTp7FvolaFGGrKtq3pDe60a&#10;LxElXMT8trodMFSBpIVelVbwphUMpeKPJM0wrdAwMLPD4Kt0amEeKfJpUjgK5QqDErNpVhgq1Tqy&#10;RhLWhtqU6+VIHk91nsrQeVMyrI5USdlWvYnymlxMzwtXzW+QHOaQQJWDZ3LfqzCuu1M0wWxuK30x&#10;yx36PdP8xm6Mzwp6NFjKAeCGn2UdEy1rnAT7FHXf9IbtbH2NRpM39oWF9es6BDArrKbawaKZ2uHP&#10;2qG2DqcsAJKtsexzNkbX8p6SNrXFrmjDgo2VjIDswlVPltG0zPKr06mxxByD3Kc1KVxa1k4Oz3Vi&#10;rUdUG0cDush10KOWoW373ElzsK/OIuOmzshkTlQ1Whw9OSs1mpuqPicI23ZDHFZ2ytccdCc/yS4S&#10;sm/Z5lR3BBR3F8DulZlTVGbiCVljNuie2Jqdg9ryWrn9TpCtbuDmyWhdXfalRaxzi4GFwWudQUbZ&#10;5eaghV4tt6cnqBb66bvQ5vErz3qoBzSHQT9i3es+rqBrCrSc35grzfqLqxt+0uYfU3kK5im5ua1p&#10;3lPLVzt5Wj/itfUdUpXVtn6/uueuqkCDxCfixyu+1WrWLgSqdzVlrmynNeXFsqjcVR5pBWkjnyyZ&#10;rXeVdT7qfUHF1BsjKrVh+t+ZlHdVCaTc5XRjGFqny4KQ0+Cop/WT2UwO6At8XPndug0Kn+raJzK9&#10;N6VAZSBlebdNN3ObOcr0LQ37XbeF3YV4fyfVdpSduZM4UsyVVt8U2qZrsrrweLl7SpIS4lPuXRfS&#10;SnlIHGUzjhMMhZgUhKQo8/KIfKYFITEymSQCPCFEeEKE5AIhIfKJChnPQiJCGMIhwkcoLZmpE4SI&#10;gpjCD2YmCmlLsmQVJMT7JOTJz2R6btvKcmXIUuFoowEKNwMhSOco6jjgJw0JEvScd1KqB/VP8EMw&#10;+U1F4JfP9U/wSpT2+Netd1Pq/UCDHrP8VQstZuqhFFzyac8LT8QWlnV9/HBef4rCtS0VQYySq4+S&#10;zJ0+O8XcaXBt2wIBWoyGtELJ0txdRb8LWpAtglfT8OW8XzvNPGrND60pJMcBwkujbmfscki2pbV+&#10;YbfpOqjPKSItym2oGqZOXeyTkys9UJBKaOERwEJylsgOEGUxcIUh4hROElG1Y3YSIKYoiEJ4Ufa6&#10;iPKSR5STYmcgJ5RkwoxkptNdBLoJUL3AlTPYFDAmECQyiP1oUhMFBHqyo2rRolVqoMq01Q1W+qVO&#10;XSdKNYyIHK57VappsdJXQ3LC1rj7rlNZq7wR8qsdn9dOT1q5Lw4TghcLqbtgOwglddrlUNYQ0e64&#10;a/r7c/xW+G3Hn0yb15cCFjVjtmcq7d3O6o5ZtWpuXfhHnZ3cR1XSVCRA9kxq+qCiqOBAWrmvowg4&#10;SFLCBp3T2T7nTEoZj8uCiJgIAHHJKUH3CAkDsJbUuAnaQeVYNtCkpuDZGEIE/al5UZlX9AZJ5HCY&#10;1CTlC2WlJ24nhZgsEot7WiCYQxAHY/KZxae0lAERI9BQ+SCMDKYCOMKRr4S2L/QSCGH3TPY0UnTz&#10;CM/igqmGFTl6bcV1HJ0HD6bWn3WZ1FVDaTgFpub5WoO9isrXRIficLx+Te3vfHnUcdVbuEBSUaIc&#10;QTyhfDXOUtAwBK5LdPVxTkHZAKGm0h0og9znH2UjGy35WOVdUx6CXkApeZ6D7oqjYafcKKlTdVd8&#10;BTVRbt5eQrZZ5eUFCmGxjKO7qgtA/FRIqKzn73q1RpEiVBQYN0rRa0DgKMlDoMLYKv0PU4AqpTac&#10;ZV+3aNs91M7ae2nZABwXR6cdrxlc5akMyTPwtXTrsNqbnGGxKem009J0OuAMnsuxsr2nRpNJIGF4&#10;9R6mp0nAUz+9bFHqJ76QLnQAFUkbR6pb67TY6JWlS6gpE5cAvFB1MRUdDjHbKI9R16mGl0e4VSJy&#10;r3VnUFu8ANcJ+1SU9epNdl4C8Hbr9xZvD3vJHsCoNR8SbazH6y4IIHcqtRFr6HGuWzsea38VZo6x&#10;RMBrwfvXy2PF61YQW1i+eBK0dO8Y7cul1XbHuUrjtl5dvqW31JhAkq5Tv28r5ttPH6wtHtY98z3J&#10;XW6N4y2WpsDqdZkkxBKixpM3uFO6Dm+ysUqwxC8xsfEG0rwBXY9x7A8LbteraNWoGteB9qys7VP3&#10;O68wgSFYoP4cTJXPWN6bqNrp+xbdIw1oPCny0dni06dwQARlWrV5c3cDtI5Wbbv3SBhWKVXa5Pey&#10;adK5dQfubk/KE3pLyYyVUbUl090Zc0mUvKp0tVK5e2ThRNrYUfmFxgnCAuAMI8tUaHUqwMlQXNxF&#10;PBhBUdIMlZuo3YpMOcI6va5jta+m+SB6plDc62KLWs3eo8hcRqmtuYTtnC53UdeuA11Z1QggEBOa&#10;rWYu61fq6hZUnF7wPtK881vxc02wLt1wCfYOXmfU+u31/We3zXEE8BcZedL3WpOJIcSfdazUTZp3&#10;vUn5QdpQDhRdvn2K881vxqp6k7aC4KL/ANmj61M1KtFznjgALnr7w9uWuOy1d8EhX1tFt0q6r1e6&#10;uxxl793Alc7T114qkPZUE+66qx6JdQcfOa6f6pCtXXQratMvLhAHEZVSxz5WuHr1atP1bpB7Sgdc&#10;fSGSrWoaJUta5BcSyVVbSLS4AECcBLKxUm4zHPc2ucKvdyam7sta4tHMdO3lVLij5rCAIV4ssowr&#10;h2U5INISUV3QLXFRtbNMBdGLmu0NR2xFbv3vVe5JDoKKzdDhPK6JNufLJ1/T7/Lcz7V3WkPDqoI7&#10;mF57pFx5ZaYkBdnp9/EOa2AtsJqvH5+3oFB5FMCZVim8POOVg6ZqTqkNc3C3mkYLRAjK7pdPHyx7&#10;WGpEYQB5hP5hW0y2iwjwlwo3PMwn3lVCxg0kzTITpESSSSAR4QpOcgJlCcjkymbhJMShn9DPCRMB&#10;BvMJF5KBonOkIUxMFLcgCTJg5LckKTkAPyk524oSVf8AotHbzyiAhA1GQU5ThiZUTzn7FJ7qF4kl&#10;XJ2naN2SfZHTaAHD/ZP8EEgGPdSUshxnMH+CVa4vjfxHO3rG+af65/isGiG+YF0fiQz/ACxvv94/&#10;xXMU5FRp+VhjL5zTptvi7LRnA0lssqDErF0ITROJW42nIbED7V9d8eW4vm+fdyT00k9Nvyku3xrk&#10;1X7JpJJL8rfp+wnlMnPKZVBsiJQj7USbaCrPQT3QojiUGVNTcYZyCco4KaMpUBdgIEbxIQRCkVEe&#10;UkjykrZBMFARCkwhQ1gXCSoHM2qd+FCQZEkoACJQH6ylcoyPUp1Fhbyoa55lSgwq90ZBxCnxChfV&#10;fTHC5HXHbASMrqbwjyXA8rjNZrFjHArXCM9OI6hrFoMLir6uYg5K6jXbn9Y8HhcdqDszmF0YTbi5&#10;Ky7j1THKoOAZ3kqzWJ3HlVKmHcYXZi8zKo3tkzGUtvAT1JIwhgyFbLL0cgYjshIA4SLuyYCe4QzE&#10;CSiDZQhuOUXHJVBKwY9/tTgBRymBMoCQ44TOJI5SSK0+gjD9pRhzj3lIwDKTnAD2WYG6XNQbRMp2&#10;O3d0oIOeEqU2SSSSRbECo659MIlBVeA0klK+m/HXO3rdt0XLJvyKjHrY1Iy+Rx7rAvam1rhyT7Ly&#10;Oa6r6L486cpXpudXIA4VihSMCQrjGy9x24KmFINAjK8/O7epIjbRBjCsNtxTEuEJ6UBwVmtVDmke&#10;yx3pvj6ZlRoMx3U1CnsCbYA4OIwpJAHKUu2s7S7g1hJwqFarvfEqWrVAEHIVelT8x8jCv0Uq9QGA&#10;r1MEkRlVqDA0BXqIkiFle6qVPTbhW6QhRMpEASpdpaCUr00liX6QKQ+VC/UXh4AMBRGm+tVhowro&#10;0d7mNJbn7FS4Oye3cHvMiFqWeqmqXMGe0JW2hPc1jWtl3sF2XTXQZ2B9WmGuPwiTtcyYWm6ZVuHu&#10;e4bW8iVqVaLqNLYz0/JXX0+ka7X5Ia3gJrzpCvV9MyFVul5etvNtRrPpUnZ3uXFanotxqNR1Qk7f&#10;Yr3BnhrXruLnYapR4TPfncltM7fOdTQK1EABhBHGFXZpdx5kEH8F9S23hPRBiqGn7lYq+FentYSK&#10;bd32JbRlx218wDQrms36mPsWvpOl31htduc0A8wvd7nw/oW4AbTH3BVndHsa3NOQi1rjxflyug1q&#10;tRgfvcxzeSvQNHq1XvY/eTCoad0saNSA2GfYuqstHFFg7QotjWY6d50neQwbnSV2dneAkCV5hpVU&#10;27wNxhdlp1wHMHqysrDs37deysBOcqy2oMQsK3fIndkLRoVSQqkiNNAVEhUlVmvJUnHKhCUVSHd0&#10;DqxBQecFFUqCJSsCSrV9BzCwtUqb6RA5V+4rjYcrIuqjS3LpU66a4Y77c/c2xqBxLcrn9Q0+rdDy&#10;w0gLs3DdPcFCaTGmSAql0uyxwVDomk47ntJd9ivWvSIFUAMG1djStXVXenhaFvpxbmE909fly1v0&#10;gxhgtb94Vk9F2T2jfSaT9i7Cjp4qZIgjsiFswOIjIRMqm6cFW6A0pzSX2zS/3hYd94b2NUktYGt+&#10;xeo3FAAdiVmXbGhuGrWZRjlHjmpeC+nXLHuwXH4Xj/WHhl+ib13kjAX1ZdOLAQBC876qsKd1VcXA&#10;GVW9qmL5pvNFfTtjvbBC5m5YKYcIggr2HqTTHU6lRoZ6fdeWaxZmlVqTgzwqxc+c7cneslxgKrt2&#10;DKv3uHkd5hUavsV1cdcXJdKVw0OdJOE1FzPNEuhFVALiOyqeRNVj90ALsxcOddt095VV+3mV3WmU&#10;adPaNkj7F5ZpWqU7Kux04+F6/wBL6jZ6laNLCN5A5XRjO3ncu21Rs20dsDJV6jXl204UVADcfM4H&#10;GFO2kwGWjcF07eTyS7TDhOhbwiTxZXoDvrpJEepJbxmkaYann4KEPG1PuTB0iYTFyblAMeEJRHhC&#10;eEJyAmIJTpIZwgkkkgwnlJI8pjgIBBIiUBJRSqxx2DOMIO6epmEJ5CqzQGMGCcqdjTt4UVtS8+4a&#10;PcrqGdOjymukDCMZsvTl6gLSfZQPmJ7LT1W1NvVgZCyC4kkHha6LcCckHsioGC77D/BROO0hHRqA&#10;uPbBWdVhe3yL4lD/ACwvueVygEPBJwCux8Tm7OsL6R+0uLr8GFzb8c3freLrtDu6dOjl4C2WajQc&#10;YNQLzGlf1aeASAjGpPdw4z9q+g4fkzGR4/Lw216tQ1K2PNRv4pLy9uqOpcuJ+wpLu/7mP5c36F/D&#10;96kk5EJl+dPvAu5TSEcZTbR7JygKTR7ItqRCvatonDlDmVI7MIYzKVKhQnJROEKMgylSORhA7jCc&#10;Ekx2ScOFJ31pWMyniCpTThC5o5hWy0ifKYKUiUEBLbRG7KF/IRu5+ED/AHRs9I5wVEeUaYiUqpEq&#10;1ycHKsVMKjcGZR9EzdQ9NI+64PqGqWMfJXa6k/Y109guA6mqB7HRytMU26cJqz5LlyWoVHF0Tjlb&#10;2q1ntqOBwuduqgM4XZx4vM5Mtsyvd7OUBuGvAMAJrqi10kCSqM1g6DMLojz7drD6jvbCXmSOCmaP&#10;TnlE/AV1N9AAlE0Ad024e6UyjVZ6SBsjBSY35Qy48FE1vuYTISdIR7ohBPCAaQjbAQ4AygJicK99&#10;BMXM9pQuphw4BUHmEjAymbVdHBUbCYU9vCfMqNlU+yOXEztwprTrR0iYCi80tOQiBnPZDPxhHKir&#10;MaW5wpTBaQFC4egg5KnL01453HP6o7Y7b+yufu3t80+y19frik4rk7i9LqhBwvF5r2+m+N6T1K7K&#10;TeFC243Aws26rkODJyp7R2RPsvOt/L08dNKlLhKlIMZQ0nANRPce/CztbxHUOFE9+1vypKuGqs4k&#10;8q5NnLpGQ6ofZW7Qe6gGIhWaQ2iUH7XKQDZK0LWlFOe6zrciofhatrJwpXMVulTO0DlTUrR9Un2U&#10;trTmFq29KGqLezmKKy0za5sgyuq0fRfMLTUG4dhCpWFMEiV1OmVRRjEpyqk019J0S1tyHlo3H4XV&#10;24p06cMAlc9a3IBBlX2X4GZiUWujDDbXa4iCRhTU67Z7LAq6uKYiUrfVDUOAs7lpvcPp0huNpjBB&#10;9lPRFUQQSQsSxuqXmTUeAPkrWt9Zt2c1WkBLyT4aaNK0rVeBHymfpdYnMwmt+pKDeCXD/ZWrbdT2&#10;DwB5VVx99hwjyKb+2LW0aqWSWgqk6xewndT/AHLrDqVC4IFNxbP9cQiq2ba7ZxPx3RLW2Ncg23HY&#10;AFSvtzswIWu+wax57eyB1OEXamXRYaWS1bun3QEQYVGrSlipU6rqFXDpCm4ix31jcbmgTC16FXaA&#10;OVxelaiXACZXUWVbeQe8KptlY2KVSR3UhfKr0TLcKXeByn0x0EuQOcSMlSEgqle1IGDCzyqpNql9&#10;XIBAhYrqrn4JhWrl+4nlVgz3WPlk68J0Jji1mRj3U1Jgq84VcPjHZHTqtaCZKrHtV6adoBSEEq39&#10;Pbs+u1oHclc3X1dtCk4hwJ7ZXnvVXVr7bd+tMDkArTVZ7j1+v1NY21NxdcDdBWBa+I+lVLt9I1SS&#10;DBIaV4vd+I1laWLiajQ+M7nLmtM8WdCsL11StcME8j5RJaz3K+nbnrPSqlQNY/J4lpVa51i3rNOy&#10;o0fevnC+8fOnzdCKoIHBAKjf416TqLhTtq2xx/aLiFp46RdPe7rUW1IDSCZ7FcR1JcBri8HjsuHZ&#10;1TdlraltetrH+qCEh1sL8OoXI2VAEtKmgalUp3jHHBK8q6psprPcB3XorH+ZWLWHDliaxozrtztr&#10;VpizzkeKahTc2u7GJWdAqOg4zC9D6o6X+g2BrOwT/wAV5bc3Jpvft7E/xXfxvK5pQ31QWz4GSqDq&#10;z3mcj7Eq1U1TPf5QMDmvAldLhs/KezuiysPMadn2LvOnb+pTqsNu4x/VC5CxtzXqNYRycLobSnX0&#10;io2r5ZLAeQFr5acnJJXqmndRXO1ra1Ix7reoXP0hojA7grk+ntQ+n27A0B7u4PK6K1tqrX+ZtNL/&#10;AGFvhdvM5MWzTMNycolUYXNOJKsgYXRi4cjuKFEGSEJMStZWYm8J0zeE6rWy2SSSYmEGRGEKYuPu&#10;h3oRac4KZNvBKW5CIdJNuS3IMx5THKROUMoBJJJKpdAzkzYnPCaoYHKge+J7p7DQpvNN4c0rTudU&#10;uRbNO+APlYbaoGyZhX7j1W/p7haYeyvpSur6pcAl7iftVNji8mVYrUHbP71BTcGOhbWMr/SJxIJS&#10;pD1n4aUqh9R+EVL/ADjh7tKysaYdXt8peKP/AExvB/tf3Li6tLzHQ0xJXaeKg2daXYPd39y40Cak&#10;5XD7yeljd4pLLpOrfbiKkK9T8O7k/VqArY6ecfLOeVv0HndyV7Xx/jeceVy83jXHjw2uXf8AWhJd&#10;/QcT3lJdn/Uxc3/afseTlMncmXwj7gkkkkAkkkk4AOaUKkcPxQRBOCqLYCdzoHKYjHOUcZQOaZQY&#10;NvqGU7hE/CRbGU7jIxlTTqGoSAh+sEXb1CUiyOFRAhRnhESR3QnKhcDyEDsI+6F+UBAYKH2UzW+k&#10;pg0Ac8IKqlYEKjcOhs91fruErOuJjIVQVh6o6Q75XnvUj4a8jn2XoGrkMlec9RTLySriMvTgNUc5&#10;7yT+9c5deoOI5XQau5272CwLlpbMcld+Hp5fLqKLqgaeMqEv3HiEVVrw6VFvP9VbR54Hu9SYevnA&#10;TOkuSefSqoIME8j8U4Z7GVDB3ZUjRnlTupoyClKRdA7FIOJOAtIin3u+xG10fKc5GRlC10/CQGHi&#10;DIQQHd0nEgYQAuEk8IBiwjhSU2PAk8IdxPCdpzkmFJJC6WxCJnMFyHyxyDKYFwPwgt0VQYJQNdAj&#10;lHUqsYMgmfZRh+cDCTXE5k8KOu9rGOPBUhqCMjKz9SuNtFxhZ5Xp04YuO6nuYrETK5ytUigX/tK9&#10;rt35l0Vi3dfbSgLxuTuvpPj4/tiOgDXqAladNkQeeyoWDfQHLRDhTEHsuXLF2xfoNyJRXBIgBU7W&#10;uXmOCrnIyMrnsa7QkYgqOq0NP3SpntkwgdSJyThLa0TRudyrLnt2AcKrUrU6MyVQrX5e4bThbybK&#10;3Ubtm79YAF0dnSJjC43TLkvrNA913ukUtzRI7YU2DHKtC0tzjC1be3MfCVnb/VW9bafubwjr7dOK&#10;pZ0truMLXpVTOMKA2/lenhRvqeSIUWxrj3WmL40285U41UbZ3ZXN3F4du6ViXHUjbepDz6feVnY7&#10;cbI7Ovrewlz3Q1T0upqPk+hwJ9gV5fqPU1KsyDU2sOOVi1+tbbTifJqeY8dplPw2P1JK9eu9ee8F&#10;zakAcwYVan1dZ29J3m19rvk8rxd3Wep6vWbTt2mHHICpdR2Gp21Pza73M3DAlaY8MrLPnkfQeneK&#10;+naYwipWYYHLl2HS3j70/cltKo6mZOTC+I9Qc02bjUu6jX92ldP4bdP6Xq9rWNfXTa1ACYe+Mq/0&#10;XLfkSvu6n4j9Oa/SDKNWiI7giZRfphjC00KvmUscFfnzd3V/01q9Rtlq1SvTFQ+prpC9Z8PfF/VL&#10;Gjtu21K1GMv5hZ3j014+Xb7FZWpXVMOBDj3VerRzIC856K8RrW/DC2oJfy0nhel0Kn0ljXtMtPss&#10;MndKq1KUByx76gWOmV0NZgCzb2kHSIkrLdGkWkEtdBMrtdOqEbe64qzYWVcGF1ujS6JKrSbHSUp2&#10;iFOG8KKi2AFdYwPaEu3Ll1VOrIBHb3Wfen9WO5WrcMMERhZ1wA1onlLKNcWHVa5jslQOerty31El&#10;ZlYmce6iOiXQ3ubBzmFnXurttaDmugH3VfXNWpaRa1KtxUDQBjPK8k1jqLUdfuxQsi5tuXRu+FWE&#10;8qrLLptdU+INGyo1W0neZUEwAvnrrfxVvLitVpU2OYSvdLHw2FYtqVXeZUOYJ5Xh3jH0Q/QdeJcw&#10;Np1B24C68ce9PO5M9Tp5hqeuOrXdEXupVqdJ7hJaCYCu9S2HS506hUsNXrVbkmC0yFnap0265MjL&#10;fYFZ1Dpb6NV8xzvR7SuuYYx59zylDaaePptGk97nMe4AOXp+qeBN9T0Jmq6Zdvc4sD4BPELidFsT&#10;e9QW9vTBc4vEQOF9nWNlTs+haFJ2HiltcCpywjTDK32+L7LqnWOlLstrVajnMMHce69K6c63teoL&#10;dpq1GsueSVa6t6Str+8ql1Fh3HmFx1PwuuKF75tnULGHs1Y3F047r1rRr9r6zKYqB7vgr0az0Hdp&#10;/mvYDuGF5j0J0fXt7mk95c549173pVkXWDWukgDhRpv49PHPEvRyOlLqsWgbQIML5fvIBdHYn+K+&#10;y/GK3+j9GXreARK+LrknzKmf2iuvirz+aqwjdCKlLa7Z4URBp1ASrFP1Fq63k5XbpNNdRAbI2uB5&#10;Xe9Nto6lT8mqA6fded6a8Mc3cZLuAux02udO2VWZCvFyZ3TUvNJq6JdeZRJYJkAcLsdA1xl/Qa2u&#10;dlcCMqC2qUeodMbUJhwCyzZvtqwePSWnkd104xyZTbtmHaTHHunE7oVDSr8XFrtcIcrpdG2Oy3we&#10;XyTtKSQIHKibM5UrXfWQgwIWkY7O1KUBMJtyu9I2k3ZQuyhnMpy6Uz3QzCEmU7kI4QR0kyUoB0xM&#10;J0FRAM56cZCAfKecILZ5Cbcgcc/CQf7oMqmW5UIHq5Cle/CgByjYvorl+zyzOJW0Buos+xczqLy0&#10;Uj2nldDb1Jt2E/1Vpjey+hagQyzJAgrGpmSCeVqak8GzIBk+wWO04wt7U6Iep5HEqWj/AJ37WlQE&#10;xUCmtj6h9hU5ehPb5V8WAP6bXAP9b+5ccSAce66zxeJHW9cTy7+5cgQWuGO64d/velh/F0/T7ppH&#10;3C3KR/WBYXTpljsLoaTNzx/FfV/EvT5v5X8mhamMDlJTW7ATKS7dvP0/YpyFGhcF+Yv08ySSSASQ&#10;5SSQBd1G6ZKKUjlBo49U9khk+6MiUojIwgkNRpLj7KNx2iBhTuKi2SZPCr6CM/KSd5HumOApCN8R&#10;lA4QUb4PZA7JQsJCicYUrsBROEoTbowyCo+ApBwVEeEKV6wyqN1UABV+4dPCybw7mugpwMDVnSHF&#10;eddS14Y/C9A1N0sd7rzzX27i5XL2zyy6cDqdRzjBCxbmrIwMrd1Vu1y567ESZXbj6eVy9qNd8OVd&#10;1QuEqWtEycqu4raVwFuDTJKTju+E0BCfSfZWnZnsMzKQdByEJeQEzXZzKYidhDvhEHQcZUQqDsnb&#10;VcCIYlEVN5vwnY4EzCE1XAfUCQqR2TGOKR5gYGEAcYghI1D9yHf8pLy6hyPZEwOjJQZ90RJPun4o&#10;GC9vBEJ4JPMoGtOZCkYCPhCNCFaYa5n4oS5zXEtb6U24uPCQqw1wSrXFHVLQ2Vh6pWHkvzK0rmq1&#10;wcBM91y2vXwaxzGH1dwuLly09L4+PlXJ3zxVuHGJyqFzT81wgDCsvcXOJyqRqk1oC8zLuvouLHXS&#10;3SApMA7oq1ZpEqpVquYY91HS3VnEDhZ6dF6a9CqyjS3uPHdTUNRp16oa10lZeoHy7VrOT8Kvp1Py&#10;nNeZCzuJ411rqY2jH3qK9pFlEEeym0us28olvJCuXFi6vbOGZaFHi6ppxNyXFxBKpkkHbOVcvh5N&#10;VwPuqzGS6ZWmLLKNPQCal0wd5XrGk0DsbjsvLtGollw1wEL1jRml1CmfgIvR4Rv6fR3uaMLrrOyB&#10;YDHK53Tqc1BAwux06nuaMwsK68Yzr+xDZgZWFeWzgCSCu/Ni2rjaCsa+0rYc8e6ztdGOLyfW+oqe&#10;nl7KjHLzrqDralUD2U2Ele1dQ9LULxjiWAn7F5n1B0LQ3HYwMPwEY3asnlj9UvNWr+SHuYAcfK6n&#10;pboa91C5a5wJa45LvZbOl9GU6F0HvaMcCF6RoLadGixrQGuBiVrthccsmn0P4YW9g3za2xzuRhYP&#10;ixoLrNrXBo8tdta6jVp0nMa+D2QappP9INLfbXL99R4w48rowzjlz4rXzHrWg/S2uqU/VPOVzlr0&#10;zVpOLy99JvcNK9H6m6I1/py8eKdF1e2mdzcrBFvql88UadnV3E4G3lV5uX9LKVn21gymKdKmN5ce&#10;5zlfW/gV4Z2l90VUN/Qa7e3EjK8l8LvArWNYv6N1qLG21uxwd6+4X15pj7HpfR6dnScxoa2C5K5T&#10;KO3jwsr596s6GvOh799fT9zqJcXejMBdv4XeLVO5cyy1B5pVQcb8Sun1fW9JrPcH1RUkRtOV5p1b&#10;0/pV6Be6aDQuqRkbRErlykepPT6Pc2nVoNqsG5hAyFmXFI59K4fwc6+uruz/AEZqjS17MB57/evV&#10;76ypupbm5bHI7rks/CvJzNvTG8CPvXS6XSNOHSshtCKgj3XQaXTALQVOtFa37CmagBIwtqjaYBhU&#10;tPYBBHC3KDSWAwtcbfty55dsm9otaxwhc/cMcamQuuu6IMkhYF1QPmEjhKnhkxq1ruacSVkXgZZ2&#10;9StXhgpguXVNo+gzyuV6m6euNXpG3Dyyi7k/CnTqljy+r1Rpmu6pVpXjqZoglo3lBft061pD6AAG&#10;A8sC7iy8KtC0obqtIV6vJJHdWXaPp1u3y2WdNrR8Ix6rW6seb2vV1GjUAaypvA7hUuu+nbLxH0Rz&#10;KrhTvGj0u7r1Kjpukbj5lnTz3DQpToWi1vq09jvhdUz05M+KV8EdTeGHVGgXbmUqFS5t2nBY0mVg&#10;0Ol+oNRqsoU7CtTJOd7Sv0Lv+mbJ1E+WS53YwuTuujH7y6nTO73AS/V7cn6G68J8KfCB+g1G6hqQ&#10;DqwEhp5C9K1TUKrmig3FIrdd03eNJ8xro9ylT6b80xUBAV/qbdOPDqPPbvpwXlUQPUcrZ0TpGjTH&#10;qbn7F17Om6dNwI5HwtK00ryxMKLk1mOmTp2iUaNQbGhscldZp9uPL2gKChYEHjC1KFPyg2Fjcr9L&#10;s66eU+PgFHo+6jHoXw2+tuuKjfk/xX3H+UW/b0jWPuF8LPgV3vHO4/xXbwXbx/kRYYN5kq3Ro/VI&#10;Weau0cxKtW1y7eABjC9Dbx637O031GO7wujpsqfRSPwWRYOPktjJhb2mMq14aBn2VTJhnNui6Mv/&#10;ACG+Q8EEldhXsm1mFwzheeeXc6ddteG7YK7bSr29uKDHgAs4K6eNw53Q7NrqdXbEZWvTqzEhUKlO&#10;oxwqED7lepgljT8LWODKbTeYPZOXAoAMYQu5WmNc1giCEySS1iNEkmJgppTGiJlC5EhPKpXVNOIS&#10;SSkSpKwpPuk7hLPukeEIAnn0lMhecIToBduCSY9oTgyhRFQuKkPKFzZQGXrJ20qIn9tdCxxdpw28&#10;hq5rqGoKdvRnnzF0dIluk04yXNTwvaaxWXVarVeHOO0FWKcYAVU0zTc6ArFA8Ls8etlonja8Eo7c&#10;w8/YVG87nD7UdMxD/tCzoxmq+VfGUbOt6p+R/Bcdukk/K7nxtpCn1pUJHMfwXBlwa7kcjC4dfvej&#10;hf2us6bc0U3SuhpyJ9lzehUKlCkajmlrH8SuhZUptbue+B7L6j4uUmLwPlY3bYsm72YKS1NF0x1z&#10;YeZRh6S6/OPO/TyfrskncmX5s/TA7UtqJJABCSM/CEiAgGSSSQCSPCSR4QAEBQukiFMeCoiQAqvp&#10;WkbWAHKZ5kJnyhLkaILm4Qkco3cIZwVKkbst+UBkBSHAQOdIQWgN+qfdRvb6VMGyCQoHghvKVFVa&#10;r/Sse8MNdBWvV+qViXx27pCWN2W3OakS0ErhNddu3n+C7zUC1wcCuH1ql6XjstZ7YZVwGrcn4XOX&#10;bpkLpNZbt3rl6/15K7OPdjh5lKoYOUJDY4Uj2gHlAY2zOF0acGU0jLgJyo3OBlJ0GchADj3KqM+h&#10;gFoyQUgW+yjDnAxGEQJ9pWmlQXp9oRNceyDLuyYbgcTCWi1tMSXt9QRUmmcqIbgeYRF5HdIr0mcy&#10;WqMNIOUhUkZKIHugZejEJNee6OWnumMdk/KoI1EXmQIlRzuOE7hjnKWRUW49sIHyCB3PKcD3yobu&#10;48prjGY5U1ePvSnqlwyzpGDL3LidVqtDXvcTuPutq5qvrvfUqOx2BXMa/cRTcT34C8zmr3vi4fbO&#10;dVbmO6gbTBc4qOjLmknGFYbAZ8ri29rHpFWYws4yAm08Q4khJ7gAmtiacyUmtK9qA1gPZQXl39GY&#10;2Tj4RVB+tLzwsfVarqj9oMtCEWNrpXXHN1HYXekkL1KjtqUiG5kLwa0uXWlwx4MEcheu9Lax9Os2&#10;Gdzw2EtNMKxde0t1O4c4tzPcLB2lhyIyvWaltR1S0dvaDUiJXIX/AErUa95a2FnvToqHR6RqU6b2&#10;jgr1PQgHWrAOV5xo1m6yApvcu+6dqEMiZyoyy2U9uwsWlrxhdbpVQEALlbN/oaTyuh0x0OBlY3bs&#10;wdVatDowhvLPzGnAKewfujC0xRL28LO9OrFxd/pwLDAhcte9O07ipuLcfK9QuNPDswsyvpO7spxv&#10;atSvLb7pYMf6IUNHQbljxtbML0d+hQ6Tkqahpopn6i02rWnEW+m3dMSaZK0rR9Vv/VPDvsXZ0KIY&#10;YNMELVsqdswhzqLT9yz87PQuMcg20qXrAH0d887hK0dN6ItWVmVhbUWke7QuxoutmnFID/0hW2bI&#10;EMCrzqf0YWm6LSq02itV2/7mFoDR9OYdr2msw+6rNa95AbTIC0rPTq1RokR8KfKjxkQ0ulenqtbf&#10;9EBcfdoWrS6H0N7Wl1nRDfbYFPQ0pzeRB94WlRsngguyB2T9jK6jOHRuk0XjyLZtOP6ohaFzato2&#10;nltERwtCjRzkQodQbLTHKjaMctucZbw6SFsWLYIMcLOALXQcrW05m6FNyW6LTAHxhdHZslnC5/Sg&#10;GuAXVWADmiAtcLtw8112qXtABvC5q/pluBiV2l+0bYjK5TU6cvGVeUkRxZeVZbGbjEpru0LmyrdK&#10;m0O4V3y2lskLF2RydeykARxmFl3WiVasldpXt2l07VA63Dgi9L8/p59caLXafSCoPoFxTyWEr0QW&#10;jZy3CI2dM8sH3pbPyed/4wxv1DPygF/cMJBb+5ehO06k8n0NVapolDdJaAFl9iZTbz+4Ne5mWEfc&#10;oqWmVKhgtgrv6ujUm/VbAUJ0poEhay1vORyFHQ3N9REqcaf6IDF0/wBBLZnKdtm2T2SuSbk55mnH&#10;ZICGtQ2dltvZsJb7LLvAYPxwnP6K3p4n+UY0u6SqCI9P96+Grmid9SP6xX3L+Ua539FXj3avjJti&#10;KjnuP9Yrv4Hk8/bm6zHta2R3hXbOnLg44VrUbZrIA4TUGelo7ru28mzt2PTbWVaZ3crptHc2ndfE&#10;rmemW7KRkSug02g4XBdPdXPTm5HVXtu25tiYnC1emh/ihpeyqtpbrJqm0h/l1CyIJMSurjedyNRz&#10;CTtOQpBgAdlEQRVypfrFdEjgtGDmAZS57oJg4UwAImERn7CcFMnPKZbz0y12E8pJHlJMzISU5KB3&#10;KGEPuQpJIaW9HlIuwmSPCGWwl5BQEyEjyl2QsMpAgJHlKCgiKR9MSmTjPKejYvUtLzLekf8AxAum&#10;syH6XR9wAFjavTDrWmDmKi27Jgbprffsrwk2mPO+rvECz6b1I2tYHce4XQaXetvrOncUx6XgELxv&#10;xr0uvc9U0zSpl4MGQvVekGPt+n7am8Q4MjK6sr+0VruIaQkHQ/nHsonkkpwPWsKcfM/jkT/TA/d/&#10;BcEGxWY8kQCJld944CesT938F5+wNdd0mP4c9rf35XHldXbv4u8XpD+s7E6TaU/o4DmNh20d1g3+&#10;qN1CoDRBa2OF2eodMadQsLd1BrSHMEn57rDfo9sQ5tNpaYwV6HFyZ66cXLMZe1Cz1zUtMAbQvHUw&#10;exckrlXpa5a1r2ubt+Qktd8jGY8f5fti8ZQg4RpEYXyj68KSSSASSSH/AIoBEQmRPyUJBT0eiSSS&#10;TgRkYUbxJUxEIS1O+j2hLcKJwVhyicMoKonIfdG4KMnKg9miQhIEIg4oXHHygbA94ZhVajuwVhw3&#10;SoKjAEWFVWsZasu+YHNJPZadwDEcLJvCQ0hEmicxqg3E7SuO1mQ0rtL9rRunlcbrINRpj3Vscnn2&#10;tTLsGFyd0T7LsdZmHE8ZXJXbSTIGJhdnE4uZQdAyoTUaRwrFRo2xCq+U4ftBdEu3nZU4NM9kFQd2&#10;BF5Uj6wQbCxv1lWmewFzgOEmPd7JF/ZM2pBWn0NpHb4wFGHVh2UoqlxRBxPZC5UJdUH1momAP7KR&#10;3HqEoWu2paK0YaSiDCgY4yiFQhV4otth9pCY4PKJxMTCFjdziVOknAgSnADimJgQhDsz3U5dnikA&#10;JVDU6g80UxjHCuh0Au7+yw7yoXXT3mYCxzuo7OPDeTJ1B4+kFoMBvK47Vnuurs0wZaCt/V7oMpvd&#10;OVz9jQdUearjyV5nJdvouDHxheU2i2IkoCAQpLpwEwqzauDK5duueyqs9JIVHzC0uEq3Uqbaf2qj&#10;WESVUm13JBVuTkGVn16uT3lHcVcmFVqvyjSbl0jqw4kgwV0/Quvmwv2UXmWuMLmtoKVvXNo9tVuC&#10;HcovpOOXb3u4bUti2rSJ2HMBX7S6ZdNG4ST8Ln+kNYbrmjZO6oxsQtWxo1PpIAlvuufXe3dLtm6x&#10;SdRum7BhbnT9xBEnJHZS6nptOvTBwXALJtHutrkZgApSbpdyvTNPqb6bQt/TtwdHZcrolUvp08gr&#10;rbNwEJZYu3jytdNpVT9YAV01s0PauQsKwaQup0ytvasco6Pfpada7uFG+xB7BadJoeArH0YO7LKT&#10;vbWOf/RoeeApRpEj6o/BbzbKeArdK1AAkDCLVuepaEHHLRKuUungP2ZXQU7YFwgK7QoADiVlTc3R&#10;0AEjEQtez0BkZAK2qVqC3hWKVJoxCueu0+SnbaTSYRLQr7LZlMemAVIymAiNMJds8rQNAOIz9iNj&#10;JOE4kKQekenCqTbPK3WhtYQMrOvJL4AwrlSuQFSqu3cmFGScYpC3AdOFatWmmZCANypqTZcAjFrJ&#10;ttabVlwjK7TRqe5gJXEaY0+aNvuu/wBDaBE+y6MJHLzzoN/SJYcRC5PUWiZK7bVAxzDsEe64rUsV&#10;PvT5HLwdVmtdDlepv9Co1CA7HKsUiS0Bcsvb0r6TVGh2IVcg7jhWAYyUxghO1hPaGABGEBA35Cnc&#10;0RwgLJElDbcQuZBwk1m5S7QnkSg4q1Y+rChfSEcK1UAJUDxlC96U3NglRkRMqxUEFV7gw1Te1z+2&#10;TcOLajo/cqV22GyeyvVWw4QqV4f1bh3KqDL08K/KRuGt6ba33XyRTp7g4AASThfUv5StcfoinTJy&#10;f+K+atPot87PC7+Lp5fNHO6rbkObiMpULQuAwtvXKTHVRACVvagNbjK6PJwZz8LOiuNBpaV2GiUh&#10;Wc1y5i0tzgRyV2XTNsabCTnC2wu44OR0VvSik1sKKAy9bAgKe1dDMoXtJuA6F38fp5vK1mtGHfCY&#10;GU1M+jP2IpELaV51oYhSThAlOE4z8hnlMm3FCXkFby9Md9nPKSHcmlNW9keUzk6ZyDkgUkkncIFh&#10;JHhRwZ+E6EeECeUzuE55QnBQcxJvKJMR3CW1PRaJ2coC6EYGEJEpbGlbUWF9tP8AtLV0/d9AZPYK&#10;rVZvoq3b+izaPhVhd1HpzWraTQurzzalJtQjgkKWi0UgGAQ0DhXLoRuhVqcQuvL0LQzk+6fcC5R1&#10;frFMX7SsbDnfT5u8dDs6wn7P4LzlziXNI5GQvRvHT1dWn7v4Lzgmav3Liy9u/DqO76Z1i6ubUUqz&#10;i4NECVrNB8xsck8Lnukp8oxyumtGRVZOTuX0PwcJY8b5We8tRp6jfNs9ObvfB+1Jcp4geb5bQ30j&#10;2SW2ecxy1pzYcW57ftuCZMpzkJ9vqKcjaMr4TT75HCREIpzCRkI0ApASUkhykDuwUBciegLT9ytU&#10;9EcpcJJJF9aIiUCNRu7o2QHKJ8qVyE8JhARlRlpnClcZKjdlLejDBTHmUWPlC7IhK05ET3CFWcd0&#10;ZVt1NV6jBGAqSqXBEFY1+CRjlbVRhIOFkX1PbLkBzmoMJ3EtXHathjoHC7XUT6Sey43WSA18EoY5&#10;PO9bMB8yuWuXBrZ3QOV12tsLmPJ9lyN7MEc4XXxuLmZteffCgJZ7kqZ7gRBUJDAZiFvi82o3kR6Z&#10;UZfOCpSJGDhROaPdads50TtsyEO6T2Q7d3Dkwo/7SrYvaYTKNrnKJrJ/aRbXDujZzaQmfdEC1Qgu&#10;CJrvhUVu0rQCZmAna0AyP3oPM29kQqF5w2E7eh0NxMQosg4UgHfuhc4BRR7NukJAZlO3v3TU2ySJ&#10;Sqseg1ninmSuc1Wu5ktES5dDWZvwFyuvny6x9xwuLmtket8XGZVzWquNaoKbOZynFL6PRDDypbdh&#10;rVjUIUN1U3GJyF5Vye946mmbdmFSY8AklSX1T1RKoOqwcKdKi5WMs+xULmpDCZVwu3Wxd8LKqOJM&#10;FaY0VVqnkqKA7lTVYAP7lXkk/C0qNigA4UNZo2lSkwheA4Sp0jfbvvBy7c68fbuOCJ/evYRY+XWe&#10;6O5C8P8ACaq2j1EwOMb8BfQtxSIry3IWGc07+K/lkXNAtY4z2XK3NXy7nPvyul1k1QxwZg+y43UH&#10;1mVYuGFjed3uoxa5ZTbv+mb0PDBPC7qyqgsaSZXknS94wVWhrvSeCV6Xp1QljQTKrJtx5/h1Vq/g&#10;yuh0uttMblytpVAaDK3dNqiRJWGcd/Hfy7K1r/VgrUo1QSPZc7ZVQYz9i17apLRnK52zYpgABWGM&#10;nnuqdJ2ArlN+QO6zpLtvTAMRhXqVMchU7c5WhRIOEhUgED2+xSBkcJw3CMNhOJy9E1ru4Um1IOns&#10;jaMLTTDdpABqjqPEYwjeQAVWe7Pul6HsFZ8DMqq50/KK7qYwVT3GVnl7aYxY3wVNQdvcqUkgn2Ut&#10;vWgnKi1vjI3bAmnUEHK7PTL3a0ElcJY1P1gJK6C0ruPfC6MK4ubHbpL2+D6WBhcnqLi5xI7LWqVi&#10;2gRysO7eXAmVpyVz4Y6qoDNSSrLXevHCpExCtUJLPlcO3bYstM8qQQotvfsia72W3THWr2LsVG4o&#10;5+EG3MJADkH4qZxBlROchpj6C4qJwCJ7uyic7lDWIKpElU7l0FWKhkqncnKWu2kihUcZnuFn3r9z&#10;Z4V6sYBKyL64ilgpz2jJ85flHVzUqUaMSJheDUmbS7HZe5/lB2tw51O5A9B7rw3eNhk+r4XXx153&#10;LFK5p/SKwjOVq6dp5qkfCo2oBqFdXoluHvhdOnBl+FCnbeXWDe8ruNFtNlDjkLBfpTjqDcSJXYW9&#10;I0aTGxGF0YRx8uP2EUgymMJgwmpxhWIBAlNgOwvQw9PH5amAhiScZbCcAbflaPNoNydM4ZgJ1UjM&#10;k0ZSmEpWzKzsxEJk5MplaoSE8okJ5QsyRykkgBOCkkeUkAB5QuyUR5Qu5QBAQkl3TOKpNhSBiUzn&#10;DhAYlA6RlSJ6TOf5dOVn1+p6NAOpwS5o7Ky872QSsS5sm+a4huSqk1WVWGakb10hpAKtNbA9lStK&#10;RY/AiFedxlazLZIX5OVE94lSv+qoC2XJ2qx9vm/xxn+ljjmMfwXmlZzmOler+N7G/wBKaYj6xH8F&#10;xN9pNJjmkCdwC4b3Xfj21ejSXWpdMLprZ8XDe8GVkaBQbRtdobn4WqAaTXEYcvpvi/t49vC55vNn&#10;9aXVO5dTY0eo8yksDWKlb9IhzpISXFyZ/uro4+P9r92QMpFshOQJSPC+UfYgNNC8QVIgeJKAiPKQ&#10;5SPKQ5UA7hBQnhE7lCcq1QKSREJJUqSE55RJESpJC4ITlSOQOAhWELgM5URAk5UjiJhRkZ4UX3tU&#10;DtTJyChIKDA+TwFE4EAyrAJAhQVmkjlGwqVXErIvGvJIIkLXqbh8rNvi4/CNpc9q1N+0wwLi9XDt&#10;pBGV3F5Sqv3fvXJa3YuOQRuHZXEZR5zr1N3qAPwuMvB6nA+y7vVqQpBzqhzMQuL1BtKXEO+V18Ti&#10;5MdsGoH7lE+m4jsrNeoxjolREtjGV0yPNyiq4OJgBAWyeYVhzgXYKhcPfKuOegDWgzlNtATpJqhA&#10;R3RtqBoyJKBOAJ4Qr/SQVQQnDwmER9VOBJ4QyFLTyjbtPHKHbPZEBByIQekgbDVCRLiVJPyhHJlL&#10;ZyBaYBQjgnhJ31Sg3ekqLWshy4zwuO6kqOdebfldb5mDlcfrzmvvKjh2C4efLc09f4c7UPMDaJgR&#10;KzXsmXSrZJcwdlVu3hjOF5de3WJeeuqYOQqG71GVcuHw4kLNrv2Ek4ViL1F42OaT8BZlwDTqEnhK&#10;hcy7BhHcObUEAyVpIi1WqkEg5juoahEYUj2lqhPKrSdlMoXAkQEgYTOMHlGjWentYfo2sUa8w1ru&#10;y+oenddp6/o9G4pOG4gE/gvk18BxK+gPBYOoaEwlweC0ENlY8kaY5aa/U9Z9KuHMa/b8BV6t/aah&#10;ZBldnqA5Ihd4LenXdFSkHA+6V30VYajSIDW03R2WHlo7d+nmOm022t6CwnypxC9P0auH02mey4zU&#10;el6+kV5a7fTB4XUaSSylSKW9uzgrsbN4IC2LKqGuHssGxd+rata3ftU3t6EunV2NT6ucLetaogLl&#10;LCodrdq6C0qQMrC4unG7dDbPyO60aIBAPf2WJa1ZiDC1LapJGVllNK+2vbNkjOVeps/FZ1o8By0q&#10;bu6z0KtsMDIUzQVCw45Vik4FXJtGXomgo4gYRNbJT7Ykqts1d/sqtRsSFcqODTkKpXqCSUrsozLp&#10;xaqTrsU+SpNRuAymVzdfUWgmSpvbqkb30vfBBUtCpFTPdc7Q1IGIK2bGsKgBnKixpp0djUDng8Lo&#10;bRzQ2Fylm7IErpbE4atsK4+WNN7iacBZN4TJHC1zhvdZF96XYwVrydxzY+2c98FWbWsNwaVSrESk&#10;yqGmVxT27sZuNo5iDhOwwVBQqS0ZUpEQVqxyiWfhRu+thIvxCcAbB7o9pk2H9pR1FITCiqOBCFek&#10;Z5ULjMwpXOCrVHRKGkRPHqKpXJyrheBKpXGXSlWkyrNvHAMWBqJFKkXPIDQJW1eNJXFde6n+j9Gr&#10;OLgCKZhXjEZenknjnqVC76e2NeC8TABE8r5qY8+Y4TIldf1Zr9XUX1HPf6Gk4XHWdRlzUc5v1ZK6&#10;uOPOzy2u0jDgF1mjO8oNdOVyhc1r2O7Arf0q6DyAMQtrXDl7ddZ3DHVAXDIXR0NtcA84XE6fVL7g&#10;ycLrNMqHZC6uLty8vpK/BhCPrBHWYTUSOAF6OEeFy91I0wU8oBwEltI4bDkwUkBMpK5Gdh3EJkCd&#10;xWkZ2ikTykgIlJMhoTym3BJ2ULKUpQd06ARykkkgAPKFyI8pOyET2DTnCBxn7UTWwo3n1K2dpAoX&#10;+pJJTPY2CPlVqnqfwrE5Q7ACSrsKoWwztlG76o90oEymdkpYzskTx6VC1ha7Klf6SmGXK8vQx9vn&#10;nx0bHVVB3aR/BcvcOEtJyIXWePIDeoaB+QuQjzGtPwuO+49DDTZ0OqQ12Me60aLnVHOHKzNIkUXA&#10;ZC1bI7C4nC+h4cv/AI3k8klzc1rpFK4J5ISTaufPunbcpLyuTK3J24TUfugWnch2lSHlMcCV4L6R&#10;GRCfsSU6Z5x8INE7KHhEmjCWhoxMpJJjgJnCOUKTjPCSVKkkkl2UkjcgqDCkQuGFYQCn6spPaAj4&#10;MoHEnEJU4jiUJbAzyiOAgIIyfwUqCcKCqC/AICnc/cIAhRGmgK76Ra04WddM3TK1K5cBhZtZrnkg&#10;hOFWVcuDaboySuN1iiZqGSCu3r0eQAuX1qntJBbOUSoy9PM9atZDy7P2rg9Tojc6G4JXpGv0HeuI&#10;hcJq1B5ZLYmV2YdTbmzcxWp+r6qquaGzAWhcU3gknhUjn4W+O3lZTSo+QThROM8qxVBVd5DeSt2E&#10;hkk27706D0SfhMnGSgCTsJk5TDPdOG5OUMrKlaXdsomgzkyEAcQcFHJPdAhy0jlCTCLdiEDpPCGg&#10;XOgJhBb7IXyU7BIM+yzq5tG6mGg5XG6rTJuqoPdddcuDBkrk9UIdekTyvL5ns/D9splODhZmsVxT&#10;YRC16n6omT2XOazVBJkrgm9varOLzVP2LPuxkzwrTKnqMcAZVevDmn+9bSIy6ZpfsfhH5xPdQ1vr&#10;ICdjU3Pclzzd+O6jeCCoKdQuHKla73T2vyDkynJ9ITnMqNxMQr2e9oa+Gug5hbHS/iBqHTNWmxhJ&#10;pgRAKyKrQAqLwHKLPJN6fTfQ3ihadQMYytUFOrxBK9Rsr1uyQ8ODhgr4bsb6rptwypSeWkOzBX0P&#10;4b+INpeWDaV3XioO7iua8d23wunousvddMIDJPwotNPoa13Pyp267ptK1dUNZjmkdysvRtRpahVq&#10;1KbgWTiEvDx9u3jrtLFw2Ba1IEgLD08mAtygcwsnbhdtvT3Exlb9s+CJOFzNqdsQVuWdXcADylY6&#10;56dDbmYWpaPIPCxrN8RK1bd3ysbGk/ttUHZELRouxlZFs6CP4rSpvgLOw40qJkK1TG0AjhUKDgcT&#10;lXGOIAypQu0yAlWfDTHKjYZGCgeYMk4QVk0gq1DhUK7zDshWbh8fP2LB1e7+i0nvcYEIGM7YfUeq&#10;Nt5aDlctTqvuJMqtf6kdRvi0OkA5WxYWwZSaYEpbdEnYLZj2xgwuo0mqC0A4Ky2UQ1wELUs6ewZ5&#10;Sh5dN+xI8wLqbIHB7LkrB254XY6ZUY5rRjHMrbBxclbljR8xhLmyFhaw0CqQBELqbS6p0qM4yFz2&#10;uuZUfULYz7LTcscWO9uXuHbXQoS4xKluYa4yq5eHCFy329PC9NbTqodAlagwYOVi2RDYWvSqTlG0&#10;Z2icADhC50SnJlyGoFU6ZTpHUqKB9TsieclQOElJRPeAFDuz8I3CAoHO2SeU1SmquBOFVrvAwiqP&#10;5Kp3NYAoV5Kd+YbIMLxvxq1N1votVu7LgcheqapdxTMLwLx31VptqVuHep2IXThjtlnydPm7qOua&#10;VBzQcuKj0WyNGy3OETlT9QWPnVqLQFdLm0bZjCI2jK2k087PLbIr1xSfBGOVtaK6SHAyFy+oXIr3&#10;Ba0wQV0GlVRTtWwY+FpjNud1unHfUkYXS6bXLYErjNAut10GuMT7rrbcBtaQZAXRh1k4+X1W4+Sd&#10;w4QkyD7hC0wAEgIOeF6eHp4+fo7SU5Mpp+UgZK1jgyOkkktUWASSSnITY0kku5STIoCRwAkk76oT&#10;UDunSSQCSSSQDRlM7ATkwUziCEAJMKF2SpT7qJ3KdqMuje6Z3Ccd0zuES9jXQHe6E8FE7hCeFpUh&#10;Q9yUSCodolTP6COo3cCR2QB213Ccn0mO6GnPmiVoWPt4D49Ut2tW7v8AaXI0ac0mhp7LtvHtg/Sl&#10;Ax+0Fx9CnspMPwFx3vOPRw14tPRqe2kRKk1C4+jMcQU+lMDmOCra8yGtaF73Dr9N5XJ1kpW1m+u5&#10;1U8JK3YV9luWTz3SXHeO7XOR+4bhBQuMtRVuSo2epxC+afWlCF4PspTgoXcIEQkQmRHhD+0EL2RC&#10;AiVITKEDKCARlNEIzyhcgqZM5OhdyloaDOfhMTKd/CZMgEe6FxDRxlGeUDwOVFpxCZJyELgffKle&#10;Rt3KJ3KnZgJlCc9kbuUJ7qggqjuqVdjnNMYV+r9VVHncz7UpSjIuC6mw9yue1Km57CY+crp7xnKw&#10;b5gIMiAmn28812kzaRtJOVwOsUwWODBkr0/V6Dd0xhcBrFoW3Bc0eldGOV0wzm3C3dF245P2Ki5v&#10;JIXQalSYDLRn4WPXAA4XVjXm54aZ9VqqVAIyFdqEkEKrW5GFvty3pEBHCSSSpGyRNCFIPAMIMcJJ&#10;i6BKccIFG2Qc8IwULTDs8KYNaRgoRJAuEuxlM8beFK0Ad0NQhJpMdI/LmMqN7do91K0Q0qKpIE/C&#10;zz6XjNs+8INUAnC5zVmgXbXAYWnfVXfSCB3Ko3jA1nq5915fLXu/FxuLDvage4iFzuo0/MfAzK6K&#10;+bALlhXTC0rint6t6ZVSn5ZjCgr0xs4Vm4ID8qGoCWLXab6ZtagB6gFRrdwtN8ulvss6q0l5Rpy2&#10;do6ILBlSOqIQDKZ3KZ76StM5TkSmYPTCdx2q9KvSGtBEKoYap7h2ZVMv3HCuRnkKq0Djuio3Fa0P&#10;6qq5n2FCzJyieBKehjlWieptTfTDDd1No7SvdPBm+qXtiGPcXERklfPAcJEr2fwL1EtunUXHEhY8&#10;mO47OLN9DWUsIBC27cyefuWJatcQCCtm2jB7rgy6ethWrQdkLXtn/U+Fh0HZ+FpUK0FLd06JlXUW&#10;lTAWlb1CCuds7giFrWlXeeVNjbcro7SsYjlaFKpEArCt63l91o0LguErDJUrapOEq22rKy6FWVZp&#10;1flQGpTqY5UdaqSOVVbV3jBTVKsA5VaZ3Ya1U+64HxK1b9H6e47gJXZVK4Dz8Lx3xn1A+RsDuAhp&#10;jayOmr0XdfzT7r0DTzvg9oXjXReqNFIyfUvT9F1IVKUDJISnbeXddSxw78qelc7CsljiWg7u0whr&#10;XHlCcqabrNPvGyDMBb1DV20xg5+1eY22sGlUgugLYZqsiQ9VLphlh5PQjrpLWgP7e6pXGuF3Jlcb&#10;+liD9fChq6zJgEn70+2E4tV09W+NUmCoW3MGO/sucpaw5xiYn3V+3rOnduB+wqb7dMmnVWVcEiTC&#10;3KB9PHZcrp1RtVzQHSV01u+GtypY5VOfSJUNRxKlLpaoahgJ2Dxiu8mcKEu+UVapnhVt+DPKIXQ6&#10;j1XqugfKd7wqtZ0uOUxoL3hoMrMvKwJMGB7qe5rhgyVj3tzzHCvSbkztRrGnSeZ4XzB4qaoNT6k8&#10;gPnZ88L6D6q1I21jXfxAXyrql0b/AKkuaxMguXXhOnDyZMa5oReAuyB7rG1+7FJrxK6K+b63n2C4&#10;XqCvueQStpHLlpl0XGrc7pwV01hc7WBvt3XN2jQNpW1ZywSVprTHydRpjjv3A5911uk3ZfUAcchc&#10;NpFc5W7pl75d2Jyqxv7nPyeq79lUPAVgAFnKz7Oa1EPEQrjHRgr0MMrp4fLuQ+E45SLDukBLldOL&#10;i2JJAkt9It0SYgkhOijn5TmMTYEyCUkTiAIKEZCrQ8SSdkJJHhSQUkkkAyROEncIUA4yUBOYRKNx&#10;9SAIxPwojyic6RCBOoyJM4p3GQgTxnad9GcZQuKdAeVpYRKOsJapFGTj4S1o/aFoxkoGyKko3Adk&#10;yXkJ7eG+PQnUKGe4XGUZ8puMRyu38dqX+NWzvkLiqB3UWCeBwuW/z278Gpo5y/Kj6ipFtAPHZTaO&#10;31GQl1E6bQgQve4e8Hl/IusnPWt41z9jT9ySk6d0V9xXNZ2GhJVqufp+6jzJUTJ3FTOiVHEGV8a+&#10;5py7JQudhC7DimQWiPCBGeECFGGJSHKLuPhCOSgGPKF3KI8oXcoBkLuUSF3KAF/1Uyd/1UyNFQkI&#10;HiWqVA6GhZU0LhDVEp35aonNLUgA8oCYKMjugcyTyqt6KgcBGSqxYFaeAoKkBTOhGfdNLpWHfUS6&#10;cYXR1ae6SOFlXlH0uE5WmkuI1WzlzjHpXFavbAOcCD9q9D1FrqZIIJC5PVrX1EuEBa4sq841O0G4&#10;kCAubvqWwlehanYF1NzwIH8VxWqWrqbiS3C6sbpx8kYDmwCSFSrO3O44V25cQSFQeDJMrpxsrzs5&#10;+ERKW5LbJ5TFpj5VMeyJlIDKfaU0GeEKiQHCQeDhCETAr0Y+Qn3EDBSwAmBzKmwtXe0jX+4Th2/s&#10;gaCQUUFTVQjj0yVXuXbWGMqw7A5yq9XbtcsuT06+LHtz9xUG8l2Csm5ujWrOHLRwrepVh5jhxnEK&#10;gaZaPuyV4/La+h4ZrFQuXgmOVkX4JBK1KxDnHbkSsy9kArCOz3GJcH15TDLEdyyXBB+yQqYe1R4g&#10;k9yqdRnqVyqfvVZ+DKpn69qzmwVE/D4U7hJUTxLpVQtwQfhKoZQAg8J3YCu3dGSvXMNhUy4BytVv&#10;VJKqES5ayzbO+kjDJROMBM0QneASq12mAGTxhd94S6wLDXGMd3IXBEEN+VpdP3xsdUo1eII7rPOt&#10;uOdvtrSahqUmP7OAW1btLQJC47ofUBqGj21RrpxldlRJjmV5mU7ezx3rS9SmArts7OVRokwFaon1&#10;fCzdWLZsnxElattUhyxbU8LStyZnshWq3KFZaNtUBOCVi2z/AHWlQfBws7GkjboVto5VhtU+yzaF&#10;QKw2qCosatBlaOUFapOQVUdVkJvMn3SnYSPAcMleLeLlF1So8n6vZex1Hz8BcJ1z04/VbOpsbLhw&#10;nIHhfT9yLWu6mTDiV6Tol/5VIEOAMLgbvo/UaF2TTpO3DuAt7Tendcq22KLgT3TsVjlt19z1zZ6W&#10;3/GKokfK5PqHx30uyb+qAefYFBceEGqaq3fXc4k9isi7/J6r1KboY5zlncau5aNpXjhZajchrvRJ&#10;7lel6b1dYXFBjxcNAI7leI1vyd9ZtapdSougcEBT0vCTqqhDA+o1o7ZVM/KvaqvVVq7DK7T96o6j&#10;1jTs7c1KbTVI7AFZPh54L6jXqNffVnwDwV7lpXhrpVlbinUpCo7vOU+lTPXt8idQ9e9XanqFT6DS&#10;qUKTDA5yF1HQfW/UVGu2lfvc/dHIK+navhvo1VuLVg+wQqtv4T6TQrir5QMGVmPPy9pejw+5tqVV&#10;7S0kAldnThoEKnaWVGxpNp0wA0CBCtNcAMYU1F1U8kCFXuHgGMonVTCrvqZT2yQ1cCZVR9QOKkqu&#10;JefZVn8/3K+tJ+w1Xkd1VqvIkgqWs7BVN5J78p4z8naqXUuasu6MQtesIZJ5WNeSJx2lbybZWvN/&#10;FDUfonT9Z0wSDlfNemVDXv6pPcr2Tx01fyNPNu12TheK9Pu9RqE/K6J1HHneza7cC1bVz7rzPU7v&#10;z6/vK67rW9JJaw5JXG2lI1avqHeFpi5cmjp1AktkYha4gBrO6jo0wymCBGFJbgvrBXWcxalo3YAR&#10;hX7WsW124VamzY0KywgEHuj1U8kkj0DQ7jdQiZWoTJB4XH9O3zuO0+662m7c33K7eLt4fyJpOKpY&#10;MmUwMpo5wk1d2MeYdM7hOkRK12jITU5wEzUncLUBOUuEkkjJI8JJKUBSRQlCAAhMRCM8oTwgBURG&#10;ZKlOAon54QWzOQEwU6FyfRZFOE0pRlIiVpjGcChPKJC5WKbhRVnenCN3so3iBhK+jiIBM5IlMTJ+&#10;Fkc9vHPHdo/xcgdwuCsmA27D3hd/46ghtsfcrhbBp+jU49lhl727+NqaUD6gOVbvLJl3+rMZUGng&#10;NJPBV2mR5uRPyvoPid4vH+Z1kko2DLC2DWjlJWahlgSXf+nHB5P2VOQmgokl+ev0RA8EuTEEcqUj&#10;KcslTsIHGEG5TVQJQQIVAKYclOmHJQDHlC7lEeULuUAyF3KJC7lAA/6qZE/6qZRsBMhMRPKI8ITg&#10;KaEZHpUfKl5KFzUghdhAfdSOElCRhVotonkKGownnCkcM5QOJdgJ2GhLJacws27j1CMrTJMwVnXb&#10;WgkxyiVDmdRJc8tDd33LBvqMv9bJHyuuqgNJMCVi31sK1QyFrOk1wmsWhe0ua2Gjhefa/SdyPwXr&#10;eu2BrUH0menOD7LzrqGxFKWh0kDn5WkyYcmPTz27ZJxys+q3bytG7BD4WfWJ7jC7sHl5xWwHR3SG&#10;2conR75Q7SVblp8AogQ44QlOMAoEKAe6kaELGg8o4hPyOU8SBwE4aAmDgDkJyBExCi5K7E3jKYvA&#10;QPMNwcoA0u+1R5LmA6jgRKztQujRouxlaFUBjTJCxNQcK0gCYXLy56j0eDit0x2UjXdJPfuq+ovh&#10;oYz8Vfuw2m123BiFk1GOcDJleXnlt9Bx4+OKixsOgKjfUySVoUhFaOUF1R3SVnLtcc3dN2lUzM4y&#10;Foakza5US0gYW30nKaU652BVqhJV2u3vGVSqSJVydObL0h7lRvMHKNxjKDcHFVIiBBBSflEWzwhA&#10;KrQt0r1BDflVXYJV2qJVKoZdhVGe9naSQjA7oWj0p2yqlASc4yioEh4PBlFAGUgQDlFm2mN72+mf&#10;A/qVl9pbbfh7ML2ahW3AZ7L5J8HNc/ROs0mOftDzxK+rNMrC4otqAgyAuDkj1eHLbYo1OMq3RfKz&#10;6YIdIV63PHuuWu/GtezPZatvkrGtHQ8LYtncIX5NCkIOFfoHuZVChlWmOIHKirmTTpVQEZrQVnsr&#10;Ed0QuS8xGFM0fkvGqdqAXEclU33W2c4VR980nDoyq0e2yK+5vKla5haAWyCsijeAt+srlOuAARlT&#10;rVG1g6ZbVak+U3Pwr1Cyp0mw2mPuCr21zLeMrQouO74RaJdJ6dswkS0BWaVnTeQA0IWRAkqxbVAx&#10;2chRs/LaV1k2nSg02kH4VKpplJ7j6G/gtO41ACkIasmpfkHDZS2fjV6wsadq6QABytSnRDhLWg5X&#10;NN1Gt5g9EhdFYXDqlISdp7o2i43SQ0to+UzwNuFKHSeWp20g7uE9MrclQMzkwo6x2cSrlUCnkQqN&#10;aoBJJCfiW8gVLgAZMBV61yNuDlUNW1Knb0SXuAhYFDWhXfNN8/YUtSrnbpfOxzJTB4eD7rOtro1H&#10;CSrwCNLnQaslpyqlRkK44c4VW4BDpTiclSuBHKxNTqinTc6RgFa9xXnAXD9Z6uzTdLrVXO4aV0Ys&#10;76fNHjpr/m6w5m70CRyuI0i48vTi/vCi6/1R2r6pWcTuG4wqbHGjp7QPbsujHtwZ+2Frdd1e6JJw&#10;oLChveIzlRXrnuuNozJWrplp5TQ44HK0kcmW1p48mmIyisSDXA4WbeXu2q4NJIlS2dx+saZV6E3H&#10;VYDOcoqLgSFmivMKRlXaeeVOhf3R0WkXAo3LYwJXZ065IDm8FeeWNYscHFdxprxVtwZXVx3TzefD&#10;bWbVLj3hFuEwoaTsIwZK9LDvt4mc0nGQngoN0BE0qowompOSkIXOC3noQkkkklEkkkpQSSSSAE8p&#10;nFOeULuUALioycoqijdyhP2ZM5OmcgZBSSSWkvSASmcmd9cpKtgLghcQpFGSClb0SIt9QRPaAMJ6&#10;nGOVE5xmJUKkryHx6Z/itq4e4XC6XH0Jk+y9B8eGf/CqDvkLgtIZusKZ9wubKu7i6aFo3Byr9Foa&#10;4TkqnZtgERlXaf8AnQvoPh3eMeL829rTgdgSTlp2pL13nbfsokkcFJfm79JCeU4+rBTHlMknYHN3&#10;P+Ezqe1SJOiJJTJXiEw5KI5QjkoWY8oXcojyhdygGQu5RIXcoAX/AFULkT/qoSJRqJtNGEJyMIzg&#10;IVipE1pByk52PlG8yCoXYd8IAeUD5AyjcSDI4TEg8rQIi2W7kDyC2BhSOMDCjMTlF2FaowB2Sqdy&#10;JERP2K9UAJwFC5oBkhT6DJuKLXAHbBCzbigd2Qt+sN04Co16ZJ4R5FpzOoWgFJziPhebdS2DTvIG&#10;YPK9Xv6Di10jMrhuqLMinUIHqhay9s85128J1NvlXJaeQYWdVfvkLf1ygGXTi7Jlc/cH14EBejhe&#10;nj807VS0Epp+Uqjtp+UA4VfbkHKU8oMyMpziVcSNpzyiMxKjZE8qbBS0cNTacQUZB4JTN5wjDQ6V&#10;nW+M2HyySE23Y5TNCF5g8ZXLnlr09HDi2qXIdVMDjuqN75drTxly19vpOPvWbU043NUl5key4c8t&#10;vVww8HO1mPrtLg2FTcwjcDK6q8tGUqcNESudu2bXmFzXHbomTIfT21ZGEVUF/wBhRVqbg/4QOPoT&#10;VLth6rTAcstzCFs3w3OM8rPqsAVlldxnV+ZlUK5AV27xws+s2QtcfTC+u0LhIUJEFThsj4QOZMkr&#10;XpPRmjCeMynAlIjKUTYrVTCpVfrK5XCpOkvVM6lAlqeITs4TuVCBePSgaDKkJxCZsSE1RoaJdOsL&#10;6lWaYLTyvrnwz6hZreiUhPqAEr5CoUhuxMFew+D/AFV+i9RZaPfDHZXNyYu3hy10+mqRMT2Vqi/a&#10;ZWdZV/PpioHekiQrtM5jnC4bj29bC7jYtCCRC2LV3GVg2rwCtW2qRCitNN23yFaa3CzrepAwVeov&#10;kcqarVG6WqCtUNMZdKttbuPwqd9SOwnv8KNKvUY+r60yxpF73BrI5K5i36ytLuvsp3LHOniVj+J9&#10;ve3Vi9lEuaI7LwF9hrGk16lajXeSDPKuRPm+t7PXqZaASFuWWs0HkAuA+0r46sfFfWNKb5dw1zyO&#10;TK2bXx4dua2oHN90Wdqxvl7fYdtq9oBPmtH2lSVeqLKgM1W/ivkn/wBtdOtTxXLD9qjd4tUagzcz&#10;96588tPR4/jzJ9ZVOvbOmMPBhUGeKFGjWONzV8snxVt9s+eTPyjp+K9pmahK57yO7D4cr6yp+Ktn&#10;WbteyFfteutMrCcBfIzPFWxgfrQtfTfFPT6gg1gD9qnybf8ATk+n05e+Illbn9W1riFiXnilXLv1&#10;PpHwvAbnxJsgSRUDj9qyrjxRP/U0yfsCqcip8Hf0+hz4qXox5hlOzxZu2VPrn8V8yXPiLqFwf1VB&#10;8/AVcdT69dvBZRc0GU/MZ/Bn4fVx8YhSp7q9QM+0rOHjB+lroULZ3mSYkL5203Qdf6juKYq1Hspu&#10;OQCvoPw38OrbRrenXqAVKoEku5ldEz67ebzfHmDqLjTbnW7HfUe5sjAVew0OpYnaCSfldnSpAU4A&#10;AA7JzbA+qMpx5uU0oWNq4AOJWlv7KKk0NROPq5TZXZ3PgKlc1ZDsqeq7aFnV6jQTk5SvRe1K5ftp&#10;u/ivn3x26z+jUnWdJ4B7wV7P1drDNL0ypVc7a1rCZXxb4g9Tu1zVrl5O5oJA9l08fbDky1HIXlcX&#10;NyIMndlXLl/6gNGO2Fj27x58lab/AFsauuR51u6r2mmi4rgmMFX9VLbOh6QAQIwo6NT6PTc8H4Cy&#10;r+4qXTuSQVWkWqPqdLz3Ks2zoITOpBtNqQ9PBTkRpq07kgQeFct6+9zRErC80n0ytGzq7XCCq0Nu&#10;lt4dHb2XYaJUi3grjbCXhp5XV6W1zKYlVhXPyzcdBS9TRCmaIkqCzcIgqyeCvT4/TwOWdiaZCNvK&#10;jZMQjBhdEc2QkoCSSsEkkkgySSSUoJJJI4CACYlAXcJzmUD0An5hRu5UjsgKJ0oLXZJncIgMSULu&#10;EFkFJJI5VIRPEoWqQ8IUyJCAiOAhbyn9CheBPCgqNgqaplRHB91K8e3lPjw0/oSifYhcFoXq05uf&#10;2V6F47t/+BUz8rzzp1w/RtP5ELmynbqwrVtW7Xn7Fbo/51qrUvrz9ys25/Xgdl9F8KdSPI+bO1xz&#10;SWpKR+GA+6S9Pt4u37Hu5TJ3cpl+cv1DYTymTnlMgQxcAUD3SICd/KE/CD0EghCTtKckoCe6RncQ&#10;EM7uEn5amYEAkLkR5QI2AuyAEohF+0EjlK0UBzwhJgoyIKidyswF5z9qjqYRv5Cjq8IACSfsTHCI&#10;cJn/AFVpoI3D2UTlKVG7nPCadoSCo6skEKc8qF3dFilY4BUFUCVbe0EFVqlMyp8YGfetD6ThGVxP&#10;UlLdQqfeu5uyG03SOy4vX2ufSeBwqkTlNvAup2Fl089pXMVxIyus6wYRcPELk3uwZXdxXbyueSVW&#10;LB3Qkgdkb3KF0hwMreODKaLvwi/ghnKImAEt1Mx2XH7KcEwgAjnKJpP2p20JWOUzZJVZjjMRCt05&#10;xhYZZXTr4sd2JWUzCgqk7iArfmBoyq8hz3FcOWW3uceMkhvKJbyoi0UyTMqcvDWqrUqudIao8bWl&#10;z3dIbtoqBc9qmnPDnVWn0+y6B9MsbMrPvnTbOB/BLLDQmTlarTPqUNUnbwIU1w8FxCpXFVsbQsXR&#10;jVC6ZL8FZ9yCAVrFgPKoXNCZnj3QqxgXGXQq1VnpBV26YBUMZHZU38fC6cZ0wyQRDSFE9WIkKGo3&#10;KrxREY5RFMBCROErNCqlxlVnNlWqwyq/dNlTswiIhOBJSPCoQJ+Uw7RyniYRsZ6glsSr1kJAJ5W1&#10;pty+xrtqs+sDgrOsqRccDC0fJjaIhTl26MLqvpLwq62brFnTtarh5gbGSvT6MBojsvkDobXnaHq9&#10;N7XHbOcr6n6V1ynrGnU6jXeqJIXFnHrcOfTobeoA5adGpgLJHIPCuW78CVz6269t22reke606D8L&#10;AovIjstSzr45Kiq8m5bmG55T1LcVHcKC3q7gFbc8iIS0N7c/1Bozbyg9uwQV5HrfQ7n3L9jIafcL&#10;3WudzCTkeyxbuzZVkwFUTJt83ax4eOe5xFI/guUvfDhzCS6nBX05eaY3c70yPsXO6torKjDDRP2K&#10;a249S9vnVvhwalSSS1krStvDS2ZAeXH7F6hd6KaTsA/cFQfRLOQuXLHt9L8W45SRx1v4YWVQQJJV&#10;1nhTZUyNzSV2GmPDarQROV1AdRLWS1c2UfScPHjrp5XU8JrVzRDHj5AR23g6GODxv2/YvZ6dS3Nk&#10;1oaCdwW99NsDpopBgD+ZWexnhI8WsPCinUI203H7ltN8NqVBmKMR7r0OhqlK0LQ0c8qO91QVpDWy&#10;Cl5VfHZ9vO/6J07Kr/m24+Fo2GktbUa3YMewWyXmpWILZlb2g6EbuoJbEd1WO7WfPnhjjtZ6X6e9&#10;VJ+2BOcL06ytm2jA1oiRnCoaPprbSiwRkLZbTJIK7MHyPy+aVaptOwJq+5ogQjpjGELwHO4lbvEt&#10;2rmQFGXc5UtcwCqJfJISLZ6lYuJHZZ91VAaTPuVNcVtroHK47r3q2h0xole6rVA0hpACvHDyRllp&#10;5B49eIYoUv0XSeDUcJO09pK+a9Qqy5x98rS6s6od1Fr91dvJc12GSey519V1VxDjwuzj49enncvJ&#10;RWxD6iuh5bTMqhaja9T3NYhhAldUmnHsFxdQ0AHCrCuAAJUbiXhRvEZKWitT1KsDBkIPOKi3bgQO&#10;FHvjnlXMYi1bpu3nC0aHaOVl2omT2Wpa5aEFt1ejPBY0d12tkAKIn2XBaPLS1dtYVZaBMonVTyXp&#10;r22AIV9oJas63dCvsfDTGV3ceVeLyYpGjaMogJSYJblFwuudxwZEkkktASSSSASSSSlBJHhJI8IC&#10;M8oHhSESmIgoAIKBSqIiCgei/ZUblIgqdkRkBKcpITyrBjlDEI0xykvxgDkITIUnBQkwUX0zA5sq&#10;J/MqV0weyhf9WEKxeZeOrZ0Gn/8AndecdNN3aXTA7L0zxzZPTbHf/nK8y6Xl2msjus9duzHWmzTB&#10;yO6nt2nzR7qKjLcHlWaI21AYK974byPm+l6o39W1JS1GzTb3+xJerp5HjH7Eu5TJ3cpp5X5s/S9h&#10;PKY4Cc5THhBxG4yUyR5SKFBPKBwhGcoXCQlQA8QmZync0kpAFF9Az8H7kCN8oEvUBftBJC3kIiYC&#10;m3YCT6kByU7slCcZUlQOyVG7KMjJQHBTV9BhC/hSEkQgflXspEJOShqGWpzyUDo2lOJ+0LnlA48o&#10;zlARzKFIi+Qo3HaVI5sKF4k+6YVb9m+k6FxXUE0rZ4XaXD9lMrj+p6rfolQH2R6Kvn7rKoTd1TOC&#10;VyFT1OP2LqurHl93U+1co4zMcrr4XlfI9o3CFFU5CneMSoXNXRHBl3QASjeMJmhEeY7KoUuggHui&#10;akYnlPt+UXtU1RNcN2SrtJ0NA5VFlMHKvUQIbC5eTp28M7EW7nIS0ngQnqEtcEmH3Mrh+3rZftiG&#10;rQlvpyoRScwE91aj1enhQ13w0wtZXPje1WpUEEOKw9UrA4acdwtG7eACSVz9zLnuMys88rp08fdU&#10;Lp7Jgcnus36O59bPC1vooqvzhPUpNa8NGVzOyTTOZZwS53pELF1m7G406Y45W/qjzRpTw0hcdqdw&#10;Wkkd04dqtVwOVTqOlS+ZublBAJ+F0YubL0jIIaoH5cVZqGQZVZ3JV7TKjIKF0BSlV3nKV7pVXeZc&#10;oohWHMghNtBT0zRtcO6d2UnMTAAFMrdEMKe2pl7lBEOWpp1A1HD4U1eM73WrY0AGD3VqpShpKnt6&#10;YZRCCv8A5swlXTJAaY0G7b9q936A1N1nSpt3QMDleF6K0Pux8L1zpo7GNj2C5s46ePLt7pY3Tbmj&#10;uB3HurtOrtcFxPTmoGiQ1x9JXY0nNqsa8HC5pY7pbWpRuN0Sr1GvxCxpLVat7iO6zsaS/l0lpcQ5&#10;aLrglpK522ufUtFt1uZCTTa39InCgqkQVGaiB7pGUHOkVVm5Zd5ZB4J/uWmXBCRvahd7m3JXWmNa&#10;TubKx7zRmVQdrYK7q4tRUDjGeyoP08gEEKMpHVw89w9OGp6OaLwdqvigfSD2XQOtAJlvCgfR2/sr&#10;lywfQ8HzbJq1Uo0C1shWAcNgfchFYsdt2EqalLnfUKy/Tdv/AG5fdJluHweVZZpzqpG0QVNbU6jv&#10;2DC3rOzc4AxCqccZZ/K8fShpXTofVDn5XcaXYMt2wG/eqmn0dpHphblpSMjsB2W2OEjxfkfKyy3q&#10;rLRtiFZYYj4UQaiLgtJHi5Z3L2mNQAYKA1e6j3gz3UVSpDT8ppgLm4JHKqGqGiD3SrVZ91UNVrCS&#10;8w35Ro6gvLxlpRq1qztrWCS4+y+QvH3xLqdR6pU0q1qHyGHJBwcr0H8oPxWdpNF2l2biHOwXtK+Z&#10;TWdeVXVqhLnO5Jz2Xbx+nJyZdM24Ipw0TMwUdKRJ+Erig4vJPJ4ScCyn8rqxcGQqT4cnuX4x+Kgp&#10;ukkp61QBpHZafyZot+PZC524QVXc/BzCVNxdMpyJtSt9MqN7CXhHRJJgqw2jvcPZNGh21KGLWsqR&#10;FMkjEKk2WENWtRbFHPcKCanT/wCueADwuysm+S8grkelaQa8uXXgz6hypTm2KDQ4TwrdDBI7LNsa&#10;xLcq/TcCO67OPbyuRcaQG4RKCkcKdvC7sfTzs52SSSS1SSSSSASSSSlBJJJIATgoXcojyhdygGQI&#10;1GTBQKZA8SjTEYynPbJHBQkZUiE8p2gO1M5qJM7hDW9QG1MWyUSbMorGoarZHsow0uCsOGDKgcYm&#10;EoI878bxu6WbOMry7pUBunt+xep+NjS7pUT2/wCK8s6W/wD21n4fvR1t18d3G7THdWKJJqKCgfWR&#10;2lXrOlNYYwV7XxK8v5kulx1JwpNPASVuqwmjB4SXf+pY8qP17dhBKN+UC/PX6XoyRykkgkbsFMif&#10;9ZMBKFA4KEv+ETkLggG5TBwTpiAgE5wdwokZQNwUqA5akicVHuWQJyF3CImR8oCUAB5QnlEeUB5V&#10;QGd2QORuUbuJRFSISfdRuOIR1PhA76qrtGuwHBQn1HARclM4FuQpns0LxBULu6mqNLpKgqHaAYwt&#10;Ao3720hBySvOusr5tva1SXSV2us3TRMZK8n61vBWa9syU53Wed1HlOv3Pm13ke6wKjQ2J/aWzqQ3&#10;1XAcHusmuzC7sJHlc13UTiC1RHlE4EBRknd8K704qRgQmJEp38KOJkq5kk/f4ThsjlR5n2+1E1xA&#10;5VtVlrJjsrNCGNyVVpuO0Ap7h/l0t04XLyTbq4b+6LTyKj8cBJx2Z7KnY1/ObI91Zqu9XGFwSbr1&#10;eT0LfAHus6/r7A7MKxWqBoLp4XO3l864uIGAnlNM+ObpnVzWJB4UJptYHScotpYZ5lFSoec47+G8&#10;lYZXcehjjJ6VPLNV/pGPdE+nSs2F9TJT316y3BbTI+5YF5fVKpc0uMLPFe0GrXYrggHC5PVKrR6T&#10;+K2LysWtcfYZXO3R+kVccLaYoyCIAhSgDaomUyOSpH4aO5WutMKgrGFXOJUtUyVEUI2FzhCrPft5&#10;Vg5ChLJ5Tg3qIyS4yOFIGY4TBsFScBVERA5pmEOwSMKQglykp0DUcCjS5Q07c1HAALp9I00hvCj0&#10;rSjVLXQuoo2gtqcKMm2OO2bWo+UwQFmXdQ7YAW7dUzsceFhV5fVwsbk3kaHTNsRcbnDBXqOhgtDf&#10;ZcJoVv5bGFd9pAhrcrLLtvjNOysXwGwcrqtF1jY4U3nC4yxeWvBlaLX7HBzTC58nVjXpG9tRgc32&#10;Spugz2XJ6XrjqL4qOJHC6ahWbcNDmHB7KGjRoVSTyr9K4zzhYrXbXESrFKvAhKtcctN1laRyjDtw&#10;WRTuIHKs07qMSkra4WkJi6BwgbVJATl+4IV/Q6R3HOFKLcPcZgKvS+uQVbpfXbKBJpC7TQ4kxMp2&#10;6Gx8S0fgtai1pjCv0aYMcKbG0zyjn2dOskHywrdPp2kSIYF0bKAcArdC3a2MKNRrOS/lg2mgspt+&#10;p+5aA0xjR9ULW2AQB/BOaG7ujUF5cqo0LMM7Ky0imIhTinAUNUcqe2N3fZb+84TOeMKIAwSUNSqA&#10;32Tm3MepV2g7VUrV3QnqXAOCqdxX2z7fCW6u9GfXMQcFcr1PrzaTnW1KpNQiIBWl1Bfv0/TqlZrS&#10;SBzC8dp6hc1uom3VUl1Iu4K1xjO5dOY8ROih1DQqVajXG4mdxHC8MvLGroN0+2rtLXdp7r7l1TRa&#10;Goacy5o04a5suxxheHeKnhyL62qXdGkN4ByAu3GdOLOvB30w4tPKqXbY+xXC51C9Nu9sPaTyobmk&#10;YLjwFvi5cqoUmxyhuR6Seyl2wOMKO7zSKqXtnusx1QNcQpaGQq+yahVm3EYWjPK1NTbD/hXqZwIC&#10;rMbnOFcpiAMKbTSATkq6K21gCpnEpqdXOThI9Ow6ZcAyO66anUAZB5XEaDfii6Cuuo3LahYO/dKe&#10;0cnpo0rjygFrWtTzacjlZHpc2OFYsLk0K4aR6T3XThXl8kblMQFMCoi4Y290bZPZehg8/L2LcluT&#10;JLX7YiSTNKdBkkkkpQSRwEkjwgAJmULimHJTO5Qm0+5DGZSSQgJMpyZCZMeEL0AGUx5TjumIyUCm&#10;TOT5TEYV9J2EynTgJv3I6SjeVC5pDSQrDgAFGeEjx7ef+NAnpEn/APOV5J0tnTG+8lew+MgH9DnC&#10;OP8AivHOknbtPA+Ssr7dWE06C3y/710OmW/qBicLCsWzXAK6y2b5TRtxhev8a6jzvlJa1AFkQkk+&#10;rLUl0XPbz9R+tjkLuUTkxXxb9EAkcBJI8IT9o3GSmTnlMUKCcFNISJ7oUAnEJjBTOTQgE7jCBGgd&#10;wlQFxQIjwhWQLvKF3KMAFA7lARk8ntKAlO4+koDwrgM4yhcQnQd1TSekbzCEH0lJ8pmiQVX0zQve&#10;Q4QMJAy6UqkiMqPd6j7LG9gFxW2Ajssy/vxRpSVbvajczgrk9d1BodAd6U4GZr+o7aD3sdB9l5P1&#10;HdPe90kyV1mu6l5rnAGVxt+19aDG5bY4zbm5L05GtSM5WbcMhy6K+t9vwVi3VMwV2yR5nJGVX5UU&#10;QpqrYco3cLa+nLUbnYTMbulEYKTRAwVnKkJAJyUWwRwmIAOU4dldH0r6GwgZOFHeu3W7/sTxuwU1&#10;VpfSIHcLDOdOrgvajpFxtkTmVrmqHD5XP6a4MvHUzzK2ILXkSuDWq9Xky/bFLUXPLC1pMlZbGQY5&#10;K179+xm4rOtmeY4kZUZ5XS+HWuwgF2AE1w40mGce8K+aWMQCsrUazWBzXGSuW7duNjF1CtSafSZP&#10;dZF3VkYMkrSrUPOeSGlPR0YOrAk49lWMLKxgvsKtZu4iGlULmxZRIIyur1QtpM8to4HZcxfVQSQ3&#10;lbyM/NQqNa0HCoVahBIBV2phpJ4WdUduccLXpFR7yTwkTKKIQxlKMwkJiNyISSkfhI7EZEJucI+8&#10;Im084CaKCnSLoxla+l6e6vUEBBp1k6u8A4K7XRdG8sNwJRk1wx32n0zTm0KbZGVeZaitMDAVxtsQ&#10;IhaFOzFO3LoyVy5V2Y9RyerUxRouEQuSY/zLvaPddh1M/wAq1cTyuOsfVcB0d0vErXbaKyWsEZXb&#10;aYwQMcLkdDp7g1dnprfSDPKjPprjW3bN2wrranphU6DparLVlO3TtYa4kY5Wnpmrvt3NGdqyGnOC&#10;pCY/+yelzJ3NpqVO7b/VP2q218CQZC4K3vH2zvSStqy10yG1FOlbdO2up6VeTysm3vKdcYcrdKoY&#10;BiUtKmTWZckd1ZZWBhY1OrMyCFPSuI5UWfhcrZa/IPsp6NXIJKyKd19ysU688KGsunR21UOhaFCq&#10;I4XPWV1BhazK0NnlCvJs29eIG4q79IDBg5K56ldAd8qy25DwDPCnUPbZpXBJ2qy2tt5CxG3wZ3Ug&#10;1MFGhtqvrzMKq6tySqb73cMKJ9zLCjWhauvrSMFQVHywyqhqFw5Rt+pkqmQRBJLshYHVOuM0iyqV&#10;Gep7R9VaV5dCm0tauS6gouuqL94k95U6H0z9P62Z1FoFenWIZXaR6D96xum7Rt3qhpuAcIwFx2uU&#10;7jQqtS4pNME5A4XWeFOq09S1Bj3wHgZC0xjHPqPROnrxgqXOk1cES4E+yP8Ao43UravamkHGHAT+&#10;5Q3FoKWtPvaWC2fvyul6bvh9LFztlpI3D2910SuW9vi3xh8P63T+r1LinSIEmcLg6dEV7UFwz3X2&#10;5+UZ0XT1HRDfW9OWlpcSB8L4xubV1rdPplphpVzpz5Ttg16ES0dlTu27aRW7dWuwzGSsi8YajTiF&#10;c9prFa0ElWbdsvhQ1v1ZyVNZNkgyuhnVvbuePhWRgCUJYAQQieJCVg2Op6mhROGwBHLo4whcdwyl&#10;oeS9pb/1gXV2l2GPBPuuOsZY8HgLorWo2s4NJylPbLkrrTU/VNqDIVu1c24EA+oLB0y9IeaFbjtK&#10;0bN/kV8E5Pdb8ft5+cdTbuLWMBzCth2/hU6Dv1DcweylY/YYlejg8zl9rDkycmQmW9Ywu6JCeyIZ&#10;CkySSSUIJI8JjmUiMJhGeULuUR5TOQxCkkkeEHPYUx4SjMpHhDUA5Kc8FMOSmJQVF7ITyiQu5RKi&#10;TZkzhITpEwFSb6Ru+rCifICmKjfwpKXThvGAb+januB/evF+jpFkftP8V7f4r093SFxjhv8AevFO&#10;i82bh7E/xUX+Ts47uOmssXEro6dbAM9lzVIw4x7rWpVJAXsfGm44Pl2L7qvp5SVRzvSkuzweT5v2&#10;CcmTuTL4Z+kBOCmPCc8pjwhP2jJQyEjwhQozsBIiCUncJO5KAAlNCR5T91NoMh2oyIHymStCJzYw&#10;gUxUREKAGfYIScItrgUx+rwgIH4Cic+MKVxAGVC+JVwHGRKBztvZIB3umII5VlLdoy8TCFzolGS0&#10;9lE9wmFNuro0bjBg5CqVnjccwrTxg5WTqNXyaDyp+wytb1UUgRK891TVhcvLQ48rS6g1AnfJxwuU&#10;cwVssJLp4WsmwgugSC6ZlZtdhbEDC6FmnPNLc7Hws66tpEcKpNMM8ftyWoUXOcTErnroEOIIXbXV&#10;qWudiVzWrW+1pMLqwu3Dni5i6IaTOT8Kq58hWrmmd5VapTXRfTz8gchOxMRGJRA5WeM7QeEoSSW8&#10;9GXD57Ii6eyFJuHfCzy7acdsrCvmG1v6b52B55W66ajKTm8e/usfqW3dXtBUZyz2UHTWvNuaf0as&#10;YqM4lcWc1Xq43yxWdar+Vg8SlYvaKeByouoWbvLMzKltaB8qmG4MLGzbfDeMTlorEBogpO6ebVmq&#10;+SPsVpgawCBlSPvH1afltUeOmkz+mDcWTGvLWNAVS8DbOiXH6y1bx1O1YXucN65q5uH3FQkg7PlT&#10;Yry30xNSuH1tx4lYVxLHEkLc1B4e7a3ELDvIptJc7PstJ018ZrbNvKs4BVMAzCsOqNe4mFK2h55h&#10;rf3JkqbHE4CsU7R3Lh+C07XTWsjcMqW4ikIYJ+xPaLGG+3h5AUXlGfj3Wn5DqriSCPuR/RBtiFXR&#10;6rLNPj3WjpunuuCGxn7FctdJNR7cLu+mOl6bqgqOGPkLPZzFT0PpLZSFVzf3LoKdiaIEN4XSNsgB&#10;tYIaPZQ1qG9zWtaZJ9krem86jJt7Z1R4x+K0Lu2LKIxgBaVlo1clrvLMLZqdO1qtDdsMALKrjxjr&#10;Nvl2RJ7lcppFMPqBdx4kWxoUXMAgg8LkNGtyHtKIK7fRmNG0Bdlp1MBoXK6NQEt7rr7JgEABZci8&#10;WnQZDQpwJUdIQpWmAsvTpJpgow6VGBKOOEse/YsSHJlEwkH5QjITjlM4nZd1KR9DiFqWeuvpkBxn&#10;71jbjwg7kzCGksdxa6myu362Srba/GVwNK8fSjaStK0117HAOkoq5Y7RtUYklTtrQfhc7ba3RrDL&#10;gCr9O+pvw14J+1Rd1rMo3ba4LXDK1aOoAd8Lk23JBkOU7bp0zOEvGHt1bb1jhIOVMy9GMrkmXpLs&#10;HCtMvC3l371PgXlHVNuA4co21QFzjNU2j6wUrtYYB9cD709F5Oh+klw5hOKpIAlcweorek2TUBKr&#10;VeqfNG2hJlRVbddUu2Umnc71eyiGoPqYEwsjTLavqLg+rLftXQW9sKIIgSkXaq5peQSDhUdWozSO&#10;Mla7wQT7Khf0zVEJbhvO9b0pt3Sex7ZlecaZdXPSHVLXtLmUXGIHC9m1GzOYXn3XGjmpburMALg7&#10;laSsso9Q0jUhq9sKoP1x/Fdn0RZuq069B7YLgYcvJPCy4qX9rTotdJaV9C9N2bLeg1zY85mSO63w&#10;7c+U0xdSoDV9NuNIumjdBDSfaF8b+K/RTun9XuHFu1hOBC/QDX+l23ti3UbVobXa0bgAvAvGXob9&#10;OWJf5X61gM4W+nLl7fHVeiKtGAJcuevaWwu3Bd3qOkVNMvKlMtMA+y5bWqI2GGnKERyV5QBeD2R2&#10;lPc8ZhT3lu7yphBYNLnDElaS/lnliuuZDUw491MSI+ULmECU9o7Q+aWmO0wpGNa53f7lXrVCKg9l&#10;radT81ogSjYDTYKbVZFTYWuYcqO4ZDjI/corW48utBaSPsRPaLNugtrjeWOOXDutilWLHCpOBlcp&#10;WuTSDajBieFp2F95tJxJ+5a43Vcucei6dWbcUQQZxKutY0gTyuX6avwXOY7APC6dj95wQF245PO5&#10;cEu6OyMfYou0pBxGFvMnJ6S/WRAKMOkIg5WOhwhJ9kxkJkJOTiUO4oncYQASkikmdwluSPCGX2FI&#10;DBSRDgoOew+X8oDlSTCFwgSFWmoNsISMoxwmieEJpkzk6FyhBkzhITpHhWKD9lASMo0B4Sk2hyXi&#10;i6ej7ox+z/evDOisWlU/P96928TRu6Pux3Df714T0bm1qj/aP8Vn/wCTr4nSUiN8fK1GGC0dlm06&#10;cOJOFdpu3EL3Pi6cHzPS0+A1JRgy1Jel4vF0/YlyZO5Mvzx+nBPKY8FOeUx4KE/aJ2JQI3ZQAQhR&#10;nJE5KYiExOQgBPKQMJzymUZA5MlBKd3CFL6BEwo934oohCRBlSETg8nEwg3HdBUznkBCWbsoXpFU&#10;AI5lROZ3wp30SeMoRZXVdpLYDfdOIQNGEDgVNUoVKBDS4SoX/VjutE/aMkDB5ULiC72Rvdtb8qB4&#10;zJUW9qBWJjBXN9Sai2hYvnmF0NzOyFwXW1fZSIntEJ+6HD6jXdfOIDoBMKxpejPptD3OJJUWlUPp&#10;FzAGF1lKiKLQwiT7rSIZNWgQw7htKyL20J9guprU9zTjKoXFsH0T6Me6qUr6cleWgZQccE/C4bXX&#10;ljiOMwu91aaAcBwvPNdcajzPv3W+PTkzjCrCQThUKglyuVhAPuqjgZXTMnm5xEWjchaIJUpwCo29&#10;1WN7ZeJ0kklab0SZzg0EnhOmcJao+zxyItZVpFpAg8yuO1fp2vRrm5s3HcOzV2QZDeMqPy/TlYZz&#10;bt4uTTixd3VSjsrMO73V7TNWdWa2jBDmhb9XT2VR9USsK/0Kta1vpFtwDMBcmUsephnLNN6nTdUb&#10;+sJaVFWvm29Mhh9Xus621xtakGVnbKndM+rSrAncHJTs7ju9IatCrdv3OJInIWfqVVltTLS4T7d1&#10;q1Lv6MwuYIwuL1KtVvbh+2ZnlRdLmHe2Zf38PdsaQTwVkObVuXEOBXQ0tBrXJJqYHZa9poDaAB2b&#10;ne8I9ujV+nK6fob3gFwgBa9DS2sw1su+xdZb6LUqsG2nC0KeiChDnAArPLLS8ePdcY3RazyC6GtR&#10;foQMGSSfZdk/Td/1W+koxpI2f5vJ7qPJp+n+XC1NOazhNSsPMOGrr6/T73idkBX9N6VqDb6CZ+EX&#10;Kjx0wNH0QPe2Rn2XdaZpRpsgCIVi20AW20lue5AWrStgwNYwZR5UTGIm0CyiWtbLiV0HTvQle+cL&#10;io2GD3W70V0ib6syvcgbB+yQvVtP0mmwNp0mgMB7BO0a+nJ6H0D9LDWCmI94XZf+zZlLTy3ywSB7&#10;LtOm9OZSrBoaOy9Co6GytaEFgkhOdpt0/Mz8ofp1+j6gQG7QfZeZaVQA2919O/lk9OvsbxpDcFfO&#10;9hZeXSb7ovR+3QaK2C1dbYsxKwNItDDSAums2FrIWeWW2mK2yeEQHZFTbhG1uOMrHL06YZoTnCcC&#10;UiEYzUFEOE4TcBJAghykQCgGCjEoI+zBQBuSUc4KbcPdPQgASOFIy5q0TIcQmge6Co5PS4ts16vT&#10;kElF/SS57EwslxBKFx4T1FXLXttDqmuzAOUQ6muT+1+9YQEdlNTeCjURcvw2hrt04fXKJuoV63NQ&#10;n71l0mFzgBgLb03TnVnARlTYmb2ntLWveVGgEld305oDdwfUbOFF0/0+aQaXBdrbWwo04b9ixt06&#10;8Zfs9Kn5LAGtgfCN5JEd0YaWjJykRme6wuTaRDv5kKvcgEYCslvOFG4ekqNdm5+6okuMjC5XqOy3&#10;WNZscgwV3N3SlsgLmeoacWNY9tpWkqbJWF4J1TQ1irR59S+oelNP8+9yCC7svnb8n3RHah1DWftw&#10;HZ/FfW1G2oaOxtUxuAXXxvO5qu6dT+jPNtUE03YAPC4fxC6Xa3fUFMGm8HIXXuu/pj2VWggcrZv9&#10;Pp6rpvlvAkhds7cFy7fCPVnh7b1dXNR7drHH2XmHiR4ZnS6YubcbqJHYYX114kdIVLZ1ba3g4Xmu&#10;p6e3WNDr2VZs1KTTyPwU2aaR8c3GmuY17XMnasizoGlUfLSMr1nVNANve1qTm8GIIXO6x0fWo0zU&#10;o0nFhySAo2qz8uQBZcOIbghKuWsaQVPTtTaGpLOJWf5huKjzBgFO1GjNo+eQR7rYtWttdoJACq2F&#10;rv8AVIDVZr0HVnDggK53EWJ7mk4t3sdMqFs9gJ+EI1BtNppOaQR3Vb6SPM9KuM76PcVnUnhjmwCr&#10;VhUayofUPuVxtrQ1S22uMVQOVlfo6pa3Eh24AomOqwvTp9PvDQqscDj4XdWt419Km4CQRlee2tSm&#10;6ltH1gux0CoKlrsdyF14XU05eSbdCyoHtRnPZVqP6s/CsAzwumPJzg2iBlECIQj2KId1tETHZ9yY&#10;mUhlKMSj2LDHhMDCdvCYco0VmyDZykRhG5CeEmfj2jjlIeyL3QjAlBeqciUu0J57puFS9gKZEQgj&#10;5KE5UzhIQO5UjuFG7lGkmSPCSY9kaBhlCeUbh7IDyVc6KuV8Rxu6VvQOdn968H6NMUa/uHn+K9+6&#10;/bu6VvP9w/xXz/0dhtyP9s/xWVn7nTxOnY6ah7q0DBVal9chWHOEr2fi+3n/ADKkY4ykkwCEl6rx&#10;9P2QcmTuTL85fpoTymPCc8pkJ+0XcoSMSpHjKDhvyhSMnCY8hE4QAhIQDOxlMMhO7hJuAoyAXIVI&#10;8CFGl9AJMpk8QmCkBiOyF2DKkPyo3+o/CGn0FwJGDCcXTy00w4hA5pA5TZI+rn3TTjNgqicuyfdV&#10;qj4PurLmOODx7qItaD7lPatKpb5meyhrc4VuqBk8KvUeOwU32zU6z/SS/tPC8r66u3vudrfqzC9S&#10;vXNpB+7iJXlXUZFa9dGWg5VS6CHpuzc4eaeJXQ1CCQGqlo1I07cBuAStoWUtBiXHiFcpM11MFpOQ&#10;75WffuNvSnzCfhbV01ocQTELkeobsU2Fu7uj1Ss6cr1DqIplwlcDqFx50nuuh1m582o8HK5p9Elx&#10;9l14duPNnPoufJlV3tIeQtOrS8tpVJwB75XTHn5xUfSKj2ESrJaQTKgeZ4VxlsIMn4SdhSNp4TOZ&#10;KexZKjLohJrpKd7IbGMJ6VMdzCLpEx/BPqQ7iUxG4/CLyju5hO4bMysrlI3wwtM0huDhRVqwJ2iC&#10;ENW8pg5gKs+83SKTM+65OTkd+HDkz9W0mk+XhsPPss+no5DZFRzSe0rfZZ3NwJMz7Ld0voy5vtsN&#10;J9zC5cs3rcXH04pmkPuBt3ug+6kt+mAawYGbp7r2nRPCxrNtS6diJ2rtNL6KsKIBoWbS4ftPGFhc&#10;3XON4Rb9F1KlNnk25qx3jhaVv0WWN31aIbGIjuvba3T9rakur16VAc7GGFh31dlw42+l2/0iocTE&#10;qP1G043mtbRxa0fqhvys8aY+5dFKm55J9l6yzor6Fbm81io1p7Ue5+5V9O0Opqd9ssLFzGT9YiFH&#10;ntcw1XD2fSBLR525rv6oW3p/QNS52u8lzafuQvTKfSltozJvXAVXcA9kdG8Y+qy3tGu2N+u48BPZ&#10;56kcCfDZtIt80lrSO5R3WiW9jSZSpMBf/WIXY3NepUuXQPNDfSAOJQ2fSd1qLt1aRJ9IhPGsNOS0&#10;bpavq9yKTKfpmS6FtVuhGWVeSyQ3kwvbujPD99vp7XPpFnuSMlb9z4cHUrOrUAFMN4EZKrvemeXX&#10;p4roFHy3im0bQOwXcadQFKnnEZWFV0Z+j6k9hBwcSFt0Km5hAOVpJaz306Tpp5q3w9yvZrGgBYMJ&#10;AktXlHRdlNyxx7r2C3EWgHsFtI57ba+Ivy2bMOe0x3K+YNP0o1Gsngr7E/K+0epqApuDCWycwvma&#10;00/yw1scFYZX8uzjw3jtFp9t5TAAJC1qDCE9vaESBghXWWxawHlRW8xRAQEbWlSeXA4TkZ4WeXsd&#10;o4hLbKMjPwmhVDoCEwGEZBlM0I1spTwAnmUiJQtRMTEcoSAOyJKCmWwE4QO4BUhagLSRHCBbpAWn&#10;cI4Tls9lPtCJtIu4CnXkVu4rBhlWbe28x22Mq1bWJe4CFv6XoxL52pWKnatp+kOLm4kfK7jQ9DaC&#10;CW5Uuj6GHNBLV1ljZCgB6UW9N+OCsbMUmNEcK4G7QpGU4CZ7SuLKumIzKciUohJKarTSNwgKBxjC&#10;skSFBUpl3C00mqlxHlOjmFzfUFMP0urOMQV0lWkSIPssPqBobptcH5RJ2lu/k00Kdrc3VRwBknn7&#10;V7xch+pPc0YbyF4D+T88fSKzQZklfSNhahrQSIXbg87mh7Cx2UGtPZb9jTJowTEcQqNJppgmJC0r&#10;dzXNEYXZi823twnWelC5qPqFgd2gjC8N6p0IW92Lm2wCAHtHC+mdbtRVoOMD7l4v1XpFWzunv27q&#10;L/ZGUXjXzr4j9JeU39KW7Q5pjeG8D3Vrw907Teo7Y2lzTaXHC73qHQ6um0hVcw19PqgtfiQ1eQ6n&#10;Z3nQOrnULN5fZ1Xhwg8DuFj4tZlsvE7wi02yvKNKyDt9YcAe5XA1vBmtSq1qbQNzSDHxAlfR/S+o&#10;W/ibTtKtJ9NtxbtyDzIyuosPBp+tXlW8uqxpgyC1mCVNxV5R8s0/BmmbNjWV4rExskI9b/JZ6rfY&#10;ivY1mAOEgL7NsfDDRdIoh3lPFX+tUW0zpOtStv1NQ1AP2Tla4xla/MjWvBjrXQKjxWsa12G/WdSY&#10;T/Bc5bULuyu/Ku7d9FwMFr2lfqla9P0axLL2i1zp+rAgrmerPyf+k+sGPbVsBQqkT5lIQVoxtfn1&#10;ptm6uXAEMceCqGuW1XTn/rHGPjuvprq78jrWNJuatzoV06rbNkikTuK8J8TOj9Y6ZoObqtnWolgM&#10;Oe05VMt7ctZXW17SCR7rt+lbunX9G/1k8SvNdDqC5Bl0EcgroNM1BumXrXl0OBy1bYss5uPUgQ07&#10;Scq1RdB9SoWt0y7t6dRsFx7yrTT7rpxryuSaq4aoPZM12c8IKQ3EqYtx8LaduemcQISnEJn9k6qF&#10;7CTtTxlCfVwjTLRzkSh5CL2Scp0nQCIQfCkco3coZXo4EhM8wiHCjJCsiBxlMUydIZGdwo3cqQ8K&#10;N3KqgyY4ITpj2ShHOAowJUh4UY5VBzvXAnpa+/3T/FfP/R7Qal0PZ5/ivoLrgf5LXo92lfP3R31r&#10;t3bef4rH7dPE6WNpJRNJOUx4PuipZC9j4vt5/wAypmElJJhhJert5Pk/ZNyZO5Mvzt+lhPKZEQhQ&#10;n7BUQOUj0JaYQoBEhBMKVRvGUBH3SGCkRCSjIE92EIyPlEmb7pfQCRKFG4qJykBc4jsgLy4RCkcZ&#10;MITIag9oadF1RxkwpCDTEE4TNJ3JVKhHOUKxRvMjBx7KtUlp/wCClqVR2EKEn3KFI3umVC8j08KV&#10;xEqGo0Ag90JkZutHdRcBzC8u1hv+NH7cr07WDtplwyY4C811Zu64J4zwhDV0cbmBg5hdAKRtrcud&#10;zEgrnem2uc+ey6u6aDQHmHHyr+kyuV1W4ABM9l5vrl06tVcCe66nq6/dSeRTdHZcAarrq4O505Wu&#10;M2rLtm3dq6o+ZMnkKGpYeUyThb77UhskZWXqjvLYZyFvj0485dufvg1rSFlvaHCRyr147c48qiQJ&#10;IAWu3HlharOkyCgLIVgszlM9pnJhX5SM/wBOq47hIuElE9waTgk90LaVSsfQwn7QsMubTo4/jW0L&#10;XsAdu7oX1WRgT9it0tCu678sifdaNr0VXqCalyyiB7rny5q78fixzde4rMEtEKs7zqoBc8gewC7+&#10;n4f21QDdqTHn2hbNh4YWtRm43VMfJK57y2unD48xeWUbEVHDcCPtW7ZafZU9rqpJHsAvQHdEaTaY&#10;qXdMk+xU7OnbClTHkvZV/wDSs7na6seKRgaV+hKO1xoPeR7ldDS6stbUup21nAA+stGz6JrX9P8A&#10;U0mhp5O1bWn+FNStms9jW9ws7ldOvDGRz1LxLbbNI+hmo/35Cjrdc6xq1Pyrel5LD7Bdm3w90zS6&#10;gDy2q/8AqrcsOiX3IDbe0axp4cVz3KuqYR5VQ6bvbuKt1cuzmHFdBb3Fl07any6D3Vi367SvQK/R&#10;NnppH0oOqO/qtcE9p0bp1ap51chjBw0lLs708zsLt1/d+fcU6tUThtTK69l1cVWimygWMHak2D+K&#10;9D0ylpFjT207WlUA5eQFT1fV6TiaVtRpUg4fWaE5jWdyjir6pRsbU1WUHuqRjzjJXPM+l6hVDGsD&#10;H1DwzErp7nT6l9cumsXMZkgBdf4UdLNutXrXNah5lKl9WQtJjaxzzmlbp3oIMoUW1aJD3ZIK9F0P&#10;pSztYqPYKhHDSOF0FDSfMusNAYrrLJlBxAifhb44uXLPpD5JAPo2s7AK1TAqNbTadscoK7XBrW9k&#10;dnRcyoDHC6McNOO5215T4vWlPTalGq1oD3ESuR0pxrOaTiQvSPG7R33OnUrgZ2HJ+5ea6FWa80m9&#10;4WnUEy29M6MfF2xsdl6oM27Y9uy826FtN9y1xC9PAaygwILLLxef+I3h9Q6w0utTq0hvElpK+LOs&#10;ugq/Smr1qD6Tg1pwY5X6KCmKjCIkLyDxs8O6WtaRUvKFEeeyTIC5+TG/Tq4eX6r42FjtxCP6IWvA&#10;7Larae+2uX03Da5pIIhO21B5Elc03Pb0ZJWI+35EKKrbjbEZW/UswRgZVV9nByEt9jxYRo4Qup7R&#10;MrXrWmMBVHWpDuMK0XFnuEHhCrr6UklMbcEcKoiYqaQyrZt54CTbb4RVyKzWp3sjurjbb4Rm1Lok&#10;Kajxu2e0E9kXlzyJWrS0+RwVcpabMS39ynZXGsJtq55wFo2elucQFtW+l5natmz0iXD0o2cxZOm6&#10;ETUBj9y7DTdGAjCs6bpQYMhdBbW7aYECVlcnTjiC0tG0m8K8xkNJT06YPZSxsCjLLptjJDiA2VC8&#10;xKPJQVAYOFnP7a41ETKcCQkGFGAYV6xhgLDCiczKsoKjCYUbTko1gVynV9Xy9Oqj3XYVmlsyvPfE&#10;q5NrYvIME4C0ndRJ06z8m23qVb6o6JaSvrC0tmUmN3ABfPX5LluxmgG4dTG90GV7y41q7wW4C7ON&#10;5XNk1KjKb2EN5VO23tuXMIgdlZ062e13rPZSX7W027mDK7pHl5W7VrtpptMiR7rj9b09lyyrTe0F&#10;h4911xe+tRHmD8ViXrAa245Ep2Hjk5Pp3Rba4pXNhcMbWY/HlvC8s8Ufyfr28c+50SoPJgn6PUzG&#10;F2fiE3WNGuGajpElrT6wFT0zxD1W8oNe6uwf1muHKxrbC7r5Xq6F1j4V6u2++gVaFNpBeQ07XZX0&#10;T4e/lN9L6la0qGo1W6detbtcKmJK7rUbip1ppXkV9NZcBzSN4jEL538RvBKzN659rR+hXgna3bMn&#10;sp8W+On0/V6l0TqSz862v6L6cbhBQWPWOl2lFrq94zByF8k9Ndbaj4e1v0b1DpVxVtg6Bc0wQF7D&#10;031H0v1HRbUsqwc4806j+6e7Cy09S1Dr7pJjhUqalTY+fqws+48WeladOGXBuHdg1UNLo6XVdTad&#10;HpXRdiAQV01HpwAtNr09RpgjBcwK52wyjl7nxZsHCLfT69Q8gjE/uXH9X69/SqxfTrdGOvBGHuAJ&#10;P7l7K3o+tdn9ZSoWruNop8Knd9GW9qBuqurO/q08Qr2zymnw31j4IXOtXj6+ndJXthUcOQfT+ELz&#10;fqHwg6p0U7q2iXBpDl4BP9y/TSn03VNIbR5VOO5kqkdHsbVlR16+38mc+YQZVYdo1uPzS6X1WpaP&#10;dZ3NOpQe39mo0hdpTaTSLhjHuvoXx0svDi902pRtKFKprb/82y2GTPHC8707wC6sp9JU9WfSc4ls&#10;mjGQuvH24ebi/DgrZxEyfu9lbklo9lA6ldadWdSvrWpbVmmHbm4UlOo14hjg4HuujF5+XHpKWwEx&#10;bKcExxKKccKsmcDH4JIuQQmbymdL2SdyiQu5RtGzKN31lIozwpY5EchRuaVJwE5Eq/ZyIdpIRRAk&#10;ompP4STkjPCBw7oxwkeFVJEkUQ4SIEJQUJ4UcRlSHhC71NhKj6c/1oN/TV2P9kr5+6QcG1Lxh7Pd&#10;/FfQfVTSenrv4aV889Jf/qr4f7bv4qb7dHFXT/WLj+CKnhCATH2IwPdev8T24vmQcykkD8SkvX08&#10;V+yrkydyZfnL9NJCcFEhPKi0AIEpnGAnPKF3CMaAziUxyn/ZQqwEhNtTnlJIAKR4SPKY8JWdGB3K&#10;FE7lD2ys2mobaOZ+5C+UYdA+ULjLSEDUQAw5C4TKdzTKAkiZQm9I3ZKgccKYlROag4gA3FQXB2nJ&#10;iFZ4QFjbioGOgT3Qi1lXrw+kQMmOV5/qtDdVfIgjIK9E1S18ip5VN273XnfUFR9rrNGjHpJynPaN&#10;r3TdRnl+oy6Tha2s3m61ADoKyrBtOhVfESOFQ6hvdls+XQ7stCcX1Jd+ZdObMhqoabpwNXzI3d0n&#10;B11cnG7OZXQ2Vo6lQkNwO6qXSvbBvJc5zdu0Dhc3qQ2zu9QXSdQahSoucCQCPZcTqGo+binJHyn5&#10;pnHv2oXDNzz2VSQCQXfei31az9rGl7j2GStzSPDvVdce11O3fs+yJUedXOKOYrVRuxwjoUDcOG5x&#10;H3L1Ww8Db5rA99uXH2JC6HTvBe6rVGtFr5XuY4UXPL6azjxeMWttb272+ZSNUHkwtJtzb03kUbRw&#10;9sL6J0n8n2iWNddXTWkfs7V1WmeBukWzc0xWJ4Jao7rfHCSbfKjH6jdNAp2b4HBAU9DQdTvCZpPY&#10;T7hfY1r4Z6VYU2za04+xXndPaLbMhumU6zvsSyxrSWbfIlj4fXdwRtrvY75bC3qHhFc1aX6+7eGe&#10;4cQvptuiWRpucLKnSHtCpVunLOqyC0tb7BT4NPLF4XpnhF0/akPrXL69bsHOK6rT/DyzqOabctYw&#10;fErvn+H9lcH9XIceCrVl0NUsXgNqGPYJeJ+Uc/S6JrULcNo3DWfYFSqeHup3ri2ncz8jC9Rs9CbR&#10;ptlxPy5K9qMs6RLC0uA4DgEvEpn281tfC6tpj217l5dHcmVcuKFwHCjbsLaf9ZpXRU6d5rNYh7nU&#10;qXbPK39O0CixoaWbgO/uj9JV5dPPbbomkHGvc1XOcTwTKh1bp63r7KQcS049K9J1y0tLKmG+TBKw&#10;LKiKlZzvL3NHGETiH6m3M2vRmn2Fu6W1HOj+sVQq6LbCqW02F73HDZXoN+7bbENpy4hZmkaS+vc+&#10;dWaGBsuJPstP0+k5ZOfpaPQ0i3FN1IGvcODQO+SvT9F6dZo2kUqNEBr3Q5zhzErC0TRqPUXVQuHH&#10;dRs8t9nGMfxXauqufXqbctbiOycx05ss1PyXU8F2VN5ckGZKapRe71EI7WmS7PC3mLmyzqXyd0Ej&#10;hTNpiJ/FSgDYnaz0nHK0kZ7cj4nFp6SuSROMLwfpf9ZeUs/K958U27Oj68LwjpBs31LCKf8Ap730&#10;VpxbTa8dwF2rqU+lc70dSi2Ye0LqNsOB9wpxhW7KnT2UzzKz9RtW3lq+k4TuEQVquEgRhV61Hc+Z&#10;TynScLqvjrxK6SOldR3ILNrHuJaYXJM03aBOJEr6Y8buk/pmnMu6NMOewy4heCut4a1pgEEj9683&#10;l6fQfHymUYBsC2TEqtVsyey6qlYbueCoqun7ey58cnXljr05F+nfCB2mAjhdRU0/71G3TjP1Vr5R&#10;Fm45B+kZMJ26VjIXXt0uTlqMaWAOEXLTKY1yDdHypBo8dl1zdLj5Un6MkfVS8ttLHHt0mP2cKWnp&#10;Bdy0Quzp6WIjbKlbpADeAlspj25OjpAbghX6GjjEhdJS0weysN08DEKfPTSYRhWulTjate103yyC&#10;QtKhZgNy2FZFAN5U+XkfhEFCht7YVpjIGE4G3hG0GVA0ZsyjAJCkDBEwi45QaLYQmLVKQUi3CgK4&#10;aiDTyjjaiP1U4N0BbLZ7qItMhWWsJbPZAWy5K+wr1mDgjkLyTxeqDZSptOS4SF7BXaIErwvxWu51&#10;SjTH9bhaQ/p9Pfk6abTodGUCQGyxv8F7DQYwGREdl5F4G1QejLNoPLG/wXrlvbnY2V6PDPy8P5Pt&#10;bZc/CeowvpnCNltBAmVafbu8oyu2OCsm/oVG2O6nz8LmWXAuHuBEOHYru6bYtIIkLkLi2pPuqpb6&#10;HfCrRegss6d1QfTrMlruQRKwdU8OtMvGn9T5e7jZhdRSFS1pAkF7fcBWrbUKFVzWmQ72cFFjXG6e&#10;WDpLVOnLltTTrguph07HGcK9qNrc69bA3enA1qUP8wAL0C/ZaPaXueARyAuevtcpacNlvNUvwRt7&#10;KbjW3lK89uNb6Z1pzNL1ixpU3sMF9RvK5bUvyeemtbr1K2k35tnOO5raTy3C9D1zw70vqVrrqpSN&#10;C7eMPyIXHXHT+odHXbXU31LmkOHAzhT409/lkWHg/wBRdLVHv0/W3U2jhzzuVxl94mW1QMpdSseB&#10;gDyP/suntOvK9Ju02L60fErTb1fXr0wKeiQ7ncQqk0W3MW174mVAS+8bcO/rtpxKpajS8UXOLv0l&#10;QoNP9dowu3q6z1JesFOhbCgz33BVaXTOo6tVD9Rv3Bp5a1KiSV53VHXVVj2an1axtM4202Y/cqD/&#10;AA01jqSo2j+ma9yw8ubuaF7bp/Qem0iCKRqOGdz3EroaNCjZsDG0msjs1oWk6KyR5t4f/k/aJ0tV&#10;bfXNP6VegyXVPV/FeqOa2k3YxjfKOPLjCYVC6mTPqKJjPqjkq5bKwyxlc11R4bdPdW276d9p1IOc&#10;M1Gtg/uXhPW/5IdzbUn3XTd3ukFwonJX1axrCyYG5MabmPmm6AeVvjyacmfE/OLWek9e6Qrvoaxp&#10;tWntMeYBI/cqIrUXt9Dx8B0gr9GtY0ix1yk6hqFjSuGuEHcwSvH+sPyUumteJq6a/wDR1w7Jgnlb&#10;zKVwZcWvT5JIEYkkoBg4z/cvSes/yd+q+k977Skb+2aT6mkcLzWvSuLCsKV7QqWtXuHNiVpvpzXC&#10;wSZ3KcjB4kQmcJR6Y9mQO5hFKF+CCmMoEmUtyYmElKJ17PvQufKZJPtV1TEwhk+6T0wkhFqJo/AQ&#10;EmEYTQAibFDyMoTh0I3YUZdJnsmGT1KwO6dvvfYSvm/pcluoXoH9cr6S6jI/QF7HdhXzd016dZu5&#10;GHPMKL7b8f8ATqqcuLR9ysVaRaBPBUbBDxwrtWHNAwvU+Je3P8nvHtUbTI7pKdjN3CS9nT5/t+xr&#10;kydyZfnT9OJCeUSE8qL7V4gPKF3CI8oXcJ4zsWaCPqoUQ+p8phkq0gPKSR5SSEATlMeE55SdwptX&#10;MYjdyhPCJ3KF3ChQRwo3uIciL4yo31JCAYnKic6UTnTyEDoIQjJE4R3QB8yiqR3QSECVE/k/KjqA&#10;yC3EKV5DSo3ODu8IFincOIe5zsu7Li9ctG1r0VXiSDyu3riZ4A9yuc1ej5giAD7hXLGetuWfULa8&#10;g7WysXqCo2oCC77lv3lkGyZ4XI61buq1DDsqtjSHS7ZhqtfyCZlH1R1JT0uzFtQzWd/VVGpqf6No&#10;uO3tAHyse0sq15XN1X/WVHH0sS22mGmRXtq9w51Su4ue7hq0dE8MtS6hqthgoUiR6nuDV6V0r4fO&#10;rCnc3QIJG4NI4XpWn9NUXlrCSY/ZIhRLtpNRxXRPg1ovTrm3F/WbWr8wMr0ezutLtiKVtRYABAIa&#10;rzOkraowN8rP3q9ZdMW9rl1v9+VfizyzBpv0etXhzd3+yujt2U6H1KVOnPuOVA60s7RoNtTip7ws&#10;26Fas4eZWI+ArxwheVdEy9taDSdjXv8AaVUutYr1jtosaxvuFgHTHgyK5BKtWlhWYP8A9Q509k7J&#10;G0vS9SL3HdUeXfajFem0Q6APhU3srU2xuL1E1wOKjXKanS4/UrQ43fdCkt7plV8MDQFSZToOwKRJ&#10;94R09PLnTSliRemoKgBGQPsUzb9lMTG4rMo6fVa71PLge607S0p04D2l3yVGlSo6r7i9PoBY35Cq&#10;v0K2g1Kwc+rzyYXRUy1uA2E1WkHNJ2p+JeWmJa2tNrwANrR2C3LYsYA0Y+xVadFnncZV9lNgcDtV&#10;6R5Wuc6gJrXXMtbyCqtGAAxjAB3IV3qGnFxJxOMqHTgx44k+6IvG6PXsWeS2DmFm6s42enVNjgCR&#10;Az7ro3US5gLRIjMrk9do1NU1q0saBLpe0vj7E9L3uOr6E00aL05L2/r6xJc488yFq0qYpMcP2jyp&#10;LiWUaFFjY2tAP4QgZbOLocYBT1HNkRMtHpEe6dgB4wnbRJJb7KbygwYyqlZQmRtUgb6flQN5wrlL&#10;aIlM7XGeK7d3R1fHYrwbpGG6jbN5kiV9E+Idk656TvmAbnAHA7L506bHkatR5EP2/vSpz8vpvpak&#10;BaU4OIXQbZLT8LF6VbOn03R+yF0DGS0e0oxoy6A4enAQeWXmYV3ZDVG2AeFp3WP2xtX0tmqWFe3q&#10;NB3NgSvl7qnpipoWtXFGpTIaXy1fXRpBzYGCV5x4qdHs1vTTcUWBtekJMDJXDz8e3o/H5fGyPnoU&#10;S2PZG+gHiIVllOHGk4ephIKlbSPcQvIy3H0GN8ptmHTwe6L6BAWn5G39lMWHbwiK1GeyxHwiNjsw&#10;QrzKeeFI2lu5CP5I1pQ+iNPZG21a3kLQ+jfCX0f3RE1Q8gNKkbbfKuCiAMhMKeMCE9krtpbVI1gn&#10;hSlh9kg1OKhtsDAMJbfvUgBhPtPsqVtE0IwMqRmeyIMypImZRCD2T+WpNojHKAAtwoy0qx+zwhcy&#10;SsthDsRBmB/AqVlNTNpg9kTIK3ln7km25D88K62nKc0wUb3Qy71oYwmMQV4B17a/pLrO3t2ZJ7L6&#10;F1FoDHk/stMheZ9NdMnXeuTdPpy1pwSPlbY90/p7r4OaU/T9HtKBBhjW/wAMr2e3DSwYXH9FaaLO&#10;1azbBXaUabiyIgr1OJ4fyb2mpva1w91M4yMHCjZbiY5KlFEsOR9y7pOnm3JFTaJLTIC5rVLQU7t5&#10;YYK6dzHeY1vZY2tW5FfcBCrRy7VbGo9jfUN5+xaQbSrNnywT7QqWnvAAa4LZphppjaBKmTZWsW50&#10;yjWJFSmS09gUqOi2VI7m0Wj7crVrUS7tB91UNN4BHZXZIJlVe706nXpmGD7lgXOhMcSyswOY7iV0&#10;zHkRAwguKQuqZBw4cLO6Pzrjm9Ji1qh9tsYONpHKa6dUtam2tT2jjcxgK3XeZb+l8uI4UT9Ro/Ue&#10;wz8hRpfkzrc2zmtfvJPfcIU7aFKJL6ZngTCmqMtrtnqZA+TCpP0u3/YlhHsUrFbWHPDcAg+0IWu3&#10;HP7lHTsYMbpV+1sxTdJMoh0VtRBORhWWhgHElGxrRjgp3U4GEWp3sHHCXmFoP9yYg57JoKuQtE4h&#10;2TyhME8z8JEwmALitsYi47KZkPAc0iDvyF5f4veDun9faS+rbU6dG+YC4bWxJXqApSYJwgdTDQT2&#10;W0rHLjmT88Ne6a1TpS/daanaOpbcCrGCAqLQHCRkL746y6B0jrjT6tre29PzXN9NUDIXyh4leAus&#10;+H1Z9xYsfeWMzAEwFtjXm8nDrt5o5ndA9vB5QsuPMBa5rmVAS0tdggpyCT8/CquXKaAT8JJwCRnl&#10;ORIUsb2ikJEwltxwlHurT6A4kpDhPEJncJa+06p0zk6ZyJ7WB2IQVIAEI3dkDhKvRf2ztfE6NdCf&#10;2DK+atCaRr118PK+mNeYBod2Tn0FfNGiEjqG7H+2Vjn7dHH6dbnH2qw0lzwFDkNmFJuyMr0fie9O&#10;f5H8U4a4JJ6T57ykvZ1Xz/p+xR5TJzymX57X6fDxhCQj7ITwpPYO6ZwzCcGZTO5Thoncwm4Tu+sm&#10;GSnsAJylCInHCGTKm09FGeEL+32SnLsoHGSFNOIzyo3kxwpXYKie5IIajjKEEBO8d0JdyhlaF5Jn&#10;5UJdEhTyAoKgBdIymN7QlxTbxCYg+yAmJBS2cIjzD7Ku5pYciR7qX6/BhO57WNDeUKvfoFxRD6Qc&#10;BhULu0aWfVC0KtSWgDj2VO4uQ47ZA+1Ls5i5XUrZoY8RBXHanRYwguw5dzq9ek70j1HvC4LqY1aF&#10;lUruaWwTBPdHlpUne64zUnC5vQwZbMr0fw86ONV30+7ZDG5a0hYXh50lV1q8Zc3DCKBM5C9ssLVt&#10;GmKbWhrAIAC0na8ro1G2dUDQxsM7LpNJsWUmTy891WoW8MHpwtGyfsdMLXx0wtdDZW9NrA5+Sp6j&#10;/OlrGR2VOzql4AlbFCm0NBjKqzc6Y77YlxbbATEGVTNrvcCuku6AqsMBZJp7XEQqk00lVW20xwrF&#10;O0DvhExoBKtUwHCVF7ayqtSzMghyjFg5z8ulX9gPfKQZtHyo0PJWNk5gwcqW3tw0ZU7WknPCJtNV&#10;pHsdKi32CnFoCULAArDAef3KZD7hhRDeTKJ9CGnKkaMZCJ5D2mFp0Vu2UGFj5VllfbECUNei6CY+&#10;5K2pOJnEfKVhRz/WFV9M0nFsSQEGi098HgETCl8TT9H0+1qRAFT/AIJdM/rfLLh6dqn00aN0821h&#10;WqTin37LB8NmPu7q81Su0mXEMcfjCr+KmsVNNsLWwt533j9sD7V2Gg2DdJ6etbcNDXGmCT8nKc7K&#10;3Sd119IqE+xVhpDhMyeyiNIADa37VKQIBbiOyGHuiYIclUBjCMZyiDNzT79k70VQ0R6flTAAmETK&#10;cCYlHTb6k52ior20F3YXFN4ncwyD3XzJXs/oPVVakBG2uSAOwX1K/wBJzxtXglzp1O98Ra7GwRuJ&#10;/eitJentXSQnTKB7bB/Bb1IZaD7rK0WiKFrSpDG1sLXZgg+yqDLuJD7JNp5S5dCL6vdbbZANPlU7&#10;60+k29RkZc0j8VfyPvQxPwoy1lBMrjdvmDqjQX6H1BcU3tw90gwqDKIcJ5Xs3ir0a7VrRt5QbNRg&#10;O4BeN03FjnscPUz6w9l4vPx+NfQfH5LlNEaBeMITQ39lba6IP4o20/WI4XBvd09CX8s00NjlM23k&#10;ZVx9EGTCTWQOMqvQqqKRCfyyrjacjIhC5mSpTpS8vlMWQFcNPCjqMjCezsVC0pg2FO5u1AeStJRA&#10;4ARAymLZSAhPcMQEIx7oBwpGiYSPRwICNrJRtb8KQCBACztKe0ThAgBCW91Z2SMoHMngKLs6BjeA&#10;p2snvlDToukE8q0yjBlGiReSWhE1n3qw5pAyoa7m0qRMwDhVCYGvXJFJ1KmJe7EhbPh90r9BpfSK&#10;rRvdnKk0fRG31SnWqsJkEgEL0HTrJjKFNrW4I7Lq4puufl5PGOi6fYX7DEge66dnaFk6Tbto0AAM&#10;lalIEFeph08Lly8qnYI4wpHPG0kkT7qNoL/dH5BHddU7jmn9onmS0ys/Vm72Z5WlUhojaqGoNLmS&#10;Fr9HLph0i5tYLdtj6QAsotmpgcLStctB/glIm+1p5z7hQVCDgBWiyWg8INrWnMFTsKbqWMcKLyyD&#10;JGVoOAInhAGg8hGoW6oVLdtT1bVSdY0nPMtC3RSkgAKhd0fLcUtSKlqg+2o7Y8sQqNxataMYWm+o&#10;Gt5EqFjBVdMYU2Llqrb2hA3EK4aZa0QpyzawQhJMQp0q1XAPun3Gco+6BwnhGjiN7S4yoy7KmAMo&#10;HsCDRke2U4BlOBnCPbEyVWNRdha3Mp3gkKVrQ4fKLb7rbaO2dVaTxhV7nZXpfR7ik2tSfghwkBaN&#10;WnIJ4VF7wCRCctGWMseB+LfgHZau2rqOiU229z9Y02jlfNmq6XdaFevtryk6nVbj1CJX37qjXMYS&#10;0+l3AXmXXXhzpnWtF5rUm07kDDwF08d37edycb5EI4ccAp9q3OsOjb/orU32t3SIol3oqHhYoEdw&#10;ZOCt9R5uWFgIIUTlO/0mCIjlRuCixnekREqMTuU22Ag/aR9K2EMKc4TyhcZKrDtN9AdygdypHRCF&#10;zJbyq9J30qau3zNIugP+zJXzJpB2dTXQP9d38V9OXoL9PuWjuxw/cvmGzBZ1Xcj/AG3fxWOf5dnH&#10;/F17iZ+FI2luzwoxJIgcK/SbDRuXf8W97c3yf4o7dhYchJWKbNzkl7PlXzdl2/YRyZO5Mvz5+oC7&#10;ICcFHPp+UDuFNOAHdJxkpMGUJMFTtWgOPqTNIk/CT2xlOMCUtqASnjCTnfCBzj7oBjyo0ZymKQA4&#10;yZUDzlSmQI7KA5dAQAPOCojgZUrpB45UT5AyEMrEbjJUDnkYypXkwY5ULiTMhK05AuqR3UO8TPKG&#10;vVa0AkqpUvqYOCPuUq0t/WdM7Qgq1abM7wSOwWfc3he30FVHvp06bnOqDd7Srisel+5vNjXFgLis&#10;5lJ1yWmpLZdOUDdTFNgnJjlM3VGVXyXgAcfKato9bpW9lb09o/WEyVyOo6fU6mfRtWD0A5WlrOqG&#10;6uXUwZccQF1HTWkssrVlV3+dOU5js4uaLpNPSbGnRpNAhvZbNmwB4nhPb0t44V+hae4GFthGVy2s&#10;UPXgK3TpEjhK3ttokd1pU6IaFaL2jtAWETyt22rhwAWMBD8LSsW7o90TJOmk2nubAVK7shMtKv08&#10;DKRpl4T3s/Tn3UjTce6koOlXLqgTMDKz9zqL4IgJK8l5jZAUgog9lFRqtJiVcpQRhT/RVFAA4Thk&#10;FSuaE0QkAhsGArDIhRtUjRIQLakLgAmIP7OEokKRrVULaGrTApZ5KCjS4jhW6lOWKBg2NICYlcn4&#10;ukjpR7u7CXA/cqnQ1d1fTaNTdPoH8Ff8U2Gt0ZfSMhjj+5cv4fai1vTzaj3RsbBUWNJTgHrDxNo0&#10;nHdbWQDviYXqd9Q8u5AH1QAB9y4Dwc051XUtX1RzdzaxIY4/BXodealZw9irxjPK6qJp3EiIQPhj&#10;88/CsMYRkqlqLthbCnXadrjGy0FTMbBEqCycalEK8ymr1tNoQ05AbCZlM7lKGQ8J2CXOT1pEqhr9&#10;22x0e5qz6g2AvKvD7Rn32r3V9VEuc8kOK6zr/U31TSsKR+u71QtPpvSm6XZsa0CXCZA90OiWOjs7&#10;c0SGkgrQw1uVRpE4nlW2HcB7p4+2WQ2fV+UZaCUDcOUkz2TvtBSkACcoSCAnEyiF7QXFJr6b2OAc&#10;wgyF4R4j9FP0W9ff2wmhUMuAHC99LJYYWPq+lM1S1q0KoDmvxkcLn5cPJ28GdwyfNlJ4qEicqzRc&#10;N3K1OpOk7jp6/qDY76MTLXdlmU2CTH4rx88PGvf4+SZRYDZBTigeUqck8ccq00TC561RNo7ucJza&#10;gFW2tA+1NieEi7UHUAFA+hM5ytR1EFRmiJ4UQtsd9Fw5GVH5cdsrYdQO7hQvtczCuVTMLPhNsM4G&#10;Fo+RPbCTqILcDKewzQzHcFTMbCtijI4BT/R/YJ2jaNoUzGfCNlH3CsMpn2U0KxpiEzaeFcdTxwhF&#10;OAT2QETB7KXhBEIX1duO6AepUgEO5Ch0Wwq9QarTY2TRpmXfKqXL6leqyhS9VWofvXqvSfTbdB0Z&#10;pIHnkS4kZW/HhusuTk8Ip6RpYqXl0KMeVQJpx8rdtrRlGnTYCCRyqfTzdtDV6jBINYZ/FaGnslgM&#10;zP7l6GGExryM+Ty9teya5rmxla1Nu7PAVWzoBkdzCvBsemF244vPzqVgMj2RuEHKja6OUYqBwjut&#10;pNMwPG7hVr1gNEw3KsjDkdXbUpnCsOfps3ThWqLPKb6cyoazTSqEZU9uDAJ4QFwEPYPdRlnqxwnY&#10;YaU6y+wE0HPHwnFCQpWGWQiAnAVTupqAN28YKC4oirSP9ZWHNxhQFjyeU7BK5q4oOFwW95hX6NDy&#10;mD7JWhWtWOk7fWOSoHgEQBChcqq5sxCjc0hWHCMKF8lKNEHdD3UhakGpU4ANSLfhHtS2pKV9pBRt&#10;ZIypC1IDsolTQU2kOhSvCKk3KMsEraXpnfahcggLPqsEjutO6bhZ72nzBC1PyQVabajSCMhczUoG&#10;pevDQCGrqrhhFIxgwsShbuL6jgMnuqxyTcZlHKdX9GWPV+nvtbyk11U/Ve4ZC+VOveg77ojUalGr&#10;TdUtTljwML7Wr228Fw5XO9S9K2vVFk+2u2NcXDa0kSQV14Zy+3n8vH2+ITV8wB3IPBQuMt4zx966&#10;jxC6Euuh9dfbOYTaucdjwOFzBEgGd39619vP5MdIt0+6Z3KNrcnEwkRhRpijQOIRTuGUxbjKePRU&#10;LpACHdIhS1G4UbQnUoLqn/ilYzjY7+BXzHaiOr7kH+u7+K+nrgTaVx/su/gV8wgEdZ3H++5ZZenT&#10;x3p13fE8rRoUZpbj+CzWEgEfK17UTSC7vj3TDmu8Sosg8pKdjQOyS9PyeLcd1+uzkydyZfBP0skk&#10;klNSE8oXDMojyhckcoYwhRHAQoWB0So35Tuy5CfhOgvdMSAmkhM7KQCcBVnTMqwcBQP9IhBoKz3B&#10;wjhQuqGo72U1STxJUUNpg7uUMqZ7vKgkLN1LUxRa4gceyfVNQFnSO84XAa11NtD/AFYJwnoSaX73&#10;qI7iCSJWe/WnMMhy4nUOqGk/WkhZFbqZ1RxDXfblVMR5SPRqvVDgdsqnddReb3z7rz4684HDs95V&#10;e66hdtgPhV4VXlHoP6feWbZEcSoqmvMoNkvk+y87GvgM/wA6d32obTVTqd7StaZLqlQ4hPxZXket&#10;dGWx1W5fdVBhpxK9EouAg9lhdKaT+jNIosMCptz7rWd6SIP2pHjlt0GlkPWzTbnhc3o9y0ECcrp7&#10;c+YJAkKsTXKVMEAK4ymIhBQo+mfZWQw8rQIwwBWLdxpkFN5QcJhOGlqA16XrYD3U20lVLSpIAWhT&#10;goibtUqUckrKv7MklwGV0FRnpiFTqUpMchXlNJxrnKdQ0n5Wpb1d4EKjqdLyK0j6pT2FcTBKy+2j&#10;XjKcU5SaQRPwjAKvYvQPLIUjQUQEpwICNlsTQjHwkOFJTCUh7DUB2KrtIMg4V6qPSqkBpMoSxuur&#10;cXHSl+w96ZGV4/01dFmkXFsM73QF6915cC36TvajuNjv4LxDw7e7UtcbatyHuDoVNMXv3QGkN0fp&#10;mmwD1Ok8e+VebUG50mSSeFpMpC2sqdLgBoH4LP8Ao+zaQrjLNO3NMrOvGhzmhX4LQ09lmXzpuGgF&#10;FxZb00bKn5dNsq60GCQqlB00mfYrdBwcI91HpZ49JcVXurgW7Kj5gQp7s+QwyVi65UJ0irUE8Jyo&#10;1px9Og/V9cdWMljSV3GknJafZYnSlqH2Pmnl2SVu2Df8aO3hVtcajqTmgOUlE5BPuic0v9I5KdjB&#10;tieMqd6TlaNxk4UlMlxKrVa9KhJdUaAPlDa3tG8cRRqteRyGmUWsrteJlMkwFwTEkEolVjvWzAjI&#10;TPYHA+6cBFCPbWZa9MHXdAoazaPo1mbpGCRwvGtc6aq6HfGlUb6BkfIXvz2k/AXN9W6BT1iyeds1&#10;mjBXPzcUyx27Pj83jl28ZFr6AcJ6dMhalai1jnMI2vZ6S0qB1LafheJyYar2seXyitMBNPdWHUiR&#10;gKIshvGVk2l2j3FJoLjlPtRM5Roa0XlEulO6huUzB6VOyAITkR5RQNoSh+iOb2WxTY0p6tD04C0m&#10;Ox5MIW8EpCiQr1Sj5b5Vd3JSuMiPIApqamAOUDRJgKTbAyo0uUL8AqNwlSmHAxyh2Ep6Pas5pk4U&#10;NwwUqTnPOQJCvup47yVVt9PqatqlOgw7mBw3D+KeOG6m5eLZ8Oumfpl46/uW+hpls916PqDyaewD&#10;9lHYWNLStOp0mAAhv70iN9QO5kiF6nFx+Lyufm8mT0paPdp2oUz/ANqCf3rf0+zbRpNBEH3Vbp+k&#10;KDtRZ2L5H3LStZfTaSTJOQuuYuCZLTAWOEKwSSeVE2mWuEmApQ4ThaTplklY3GUYptI3BM3jH70Q&#10;5T3YkW0N5QupzKdO5aYoyZt5R7qOkMx2V6vR3tJVNw8oyqLacDCIAEcKNj97ccow6OU9RIg3k8J8&#10;9km5BlEMJa0ewpchOQmQQHMkH5VKsyHQr44UVWm1xyps/C/PTOeyST7KCpSJEhWq3oJxhQg7mrK7&#10;ipkrJQPZSuaEAbJSrogYnshIhS7Y4TP44UmgdhM05CVQ4+UNOTCv7TO8drLBnhE4GTlJgwPdG/kr&#10;bUZVSrnOVRqD9YflW65MlQbdx90Xola5b+pd8qna0drDKvXLDEe6jFPYwAqfJUUKzdp4VG7oyZ7/&#10;AAtOq2TJVZ7A9pwrxp5YeThetukbbqnR7i3rsaahadj3DM/avkTqPpu56T1irY3DS0NPpPuvuK6o&#10;xTdjuCvHvGnoMdQaRUvaFOLqiC6QOQu3GvO5eLp81EwR2QPOER3NDqdT/OMhrmnkHuonn8FVeZnj&#10;41GRBRJJiYKUqN7C4khBKImEzm4B7rXHtFBW/wD0lX/dcvmUt/y5uPbe7+9fTdUTbVR22FfM9dkd&#10;b3PIh5WXJ1W/HOnUOG18Ryti0EUWlZLu3da9uP8AFmrr+N2z+RNYjSTkQUl6Xi8Xb9ckkkl8Np+l&#10;dEkklMLOlqBPKA8ozyhIlJWtBIwEBMKQnhA4j2VQI3cfKCCjLtvKEvB4CLC2jcmRxJQKTROconqz&#10;UYIVWr6cd0FP7RVMtIaqNSrzIk+6tV6zaVM+65rWdabbUXkYKZWOc6/6mZZ0/LDhyvItY1twa526&#10;Q7jKt9bayb7USHOwuD1S9Mls+laYRhnklqam8mZkKo/UHAu2mCs59y6IbKAPJEnldMxjludXKl9V&#10;bOeVFUuKlRpMnKrvqOdjsnLgG45T1E+VOKktJ3GQV6V4KaHT1HWjdVW7mUgTMLzEM8wt+D+OV9J+&#10;E2gN0XptlTHmVczHYhTV422u+ovb5gMQCICvOtBXomOVnUJdBdwFvWLm+WFnY7JHL17h+l1vVhdx&#10;0vrFO+tw3cC5ZmqaEzU6Dg1sVIwuGo6nddL6lsfIAPHwphae7W0w75CtD2hYPSut0dbs2Ppu9UZC&#10;6JlEzuJgBVs+wU8OgqSpTl0xhGGD7VI0EhUNgouLX4EBaVJ8jCzi0kwrdsdgynCXwC4cZVerT2P5&#10;U1GJlS1GNLDIylukx7+yFzQcTlwXM0Kho3G08grsXsAHMZXL9RUPo10yo0Q1yeMtq522rKsK7MK3&#10;hc9pN2GVAJ57rebUD2ynU5bS7SlGEzHFSASFON2js7RPCkadsSmYjMQFUPZ3jBVN4Jc4d1ae7BUV&#10;Jm6sJUd7Eu3C+M2pfQujX0xg1AWriPyfdFFzrTr17cU24Kk8edeFzc07BhgU/UR9pK7fwS0R2kdL&#10;NuHiXVpz92FbadO/vaxfWLRgApgN7oCjpF1WSR6p4VhlLa8K4wypVqO1hPaJWBVG+8zxK6mqB5eQ&#10;ubvKfl3zcwCqZytEjbSZ9nZS2LpcM4UVURbtAOYyU1hU2NE8rG2tZ6R6rWc6ttzlR6nbl2h1afch&#10;FXeHXIe7hNf31FtufMqBjR7lKDHtR6Xp/R9OFN4IcOy1aBp2VRz6jg1oEySvPupPFTSOnGgMrCrV&#10;H7IXkfVXjFqnUbXUbUut6Z/qlPbTwr6H1fxL0bRQXVbphLZwDleYdTflEEOezS6e4/1uy8fsuntW&#10;16q0DzaznZkg90et9LXfTdRrbqntLh7LO2tJhto694q9R62H77l1Jp7NK6Hwg8R7nQtYb9OuH1mV&#10;YHqMrzOtEItPJY8xhzTuBRiP059vvXTr2jeWdOtScHMeAQVM8eo5HC8V8FPESndWjNMu6gFRohpc&#10;eV7L5khsQcchayMM8dJBH3J4O7jCjD8JxWjuq0yn9jqxtwquHEg8FTlzn4hQ1KBLSZhPKaVPbkep&#10;eiqd8XV7eG1D2HdefXdjV0+t5VwxzT2kL2Wo2pSEgkgdln6lpVrr9s+m9gFaMPjIXncvF5O3h5PG&#10;6ryltKWz2VesyCVv6n05c6LWIqeqkeCFj1qe4nPdebnxWPWw5ZWc6AUmnKlqU8Qog2Cstum3ftZb&#10;gBSKKlzCmETHdVNMrPsTahaeVJ5xIUDmYwkJAhFhBuagmIVR7pPCtuZOSg8sKvHQVQSCpeRzlOWC&#10;chPtg8paEPTp7jhWKdA7iO0coKRAVlgO2ex7In7qe1DUD5VJ23l3C6/oLp0WdmLuq2atSeVzmmWL&#10;ta1llJgmnTcN3t8r1ahQZa020xAaBAAXbx4OPny1Ogmj5riIhOLYMqtbzCtMaCJQMpE3BqA4BXoS&#10;aePldoNKogancA4a4ytNrqdOWtAJCzrUuGovEYdgFXbahFarPZWzt0NtU1HFsZU1IDuiDGtbIHKQ&#10;YS6YhCZUsgQnAQnImIhO0x8o7+zGOUTsoe6fd+C2xRkYtwqVxTLpV7keygqAA54Tl0WmawuYYVqm&#10;/cUqrBBwog7acKxpcDglOFCx8j5RB/ZSSXkJtqYc8okAJBz7ICJOVYaAWoHUig7pQuaO4TGFTiDH&#10;C06gKp16M8fuU2bGPSq5CBlO4w6Em/W+FlY6oY4UdRyme0KF4HdTqnuK1cw5PS4hDXMlPRP8VePt&#10;Mv4XaUFwTuiSmpjuiqwBK12zrPuAS7Cjbypa2XKMiMqMhKhe0l/wo64wpSVHVypaaUXiVVqnaVbq&#10;sOIUL2TytJVqNy3c37eVz19SYS+m8BzHCCD3XTVactPyufv2RckFs/Ytscu0ZTcfLXjF0M/pzXKt&#10;/QpEWtczIGBK86LWuaCDMzC+yupul6PVekV7CqNzy07CRwey+ROpNCuOmNauNNuARUplwbP24XXL&#10;K8bn4tRloSMo9vz9qRG3lVqfTzPSMhKconZym+5Uqge2W1G9oK+atSb5fXF2OPWYX0u79v8A3Cvm&#10;3X2FnW91HO9ZZdzbbCugGWj3WzbCbcBY7Dta2Vr2jv1K6fje2fyO8RvEHCSRKS9mY7eFdv10dA4Q&#10;EyU84lAvz9+mdDTO5KQchecqacBVdCFtRO8Tyg2wMIK7OXY+1AMp0PEpXcTZQOygk7kZyhcYOEpb&#10;RJThwByhJg44TQTlFVeIGFWmiB7jCq1HENOYd8qeo8RgZVOsQ4F0oOYqF7XFFjtx3PPC8t651oUx&#10;Ul4aQIXX9XaqNPpEzDiOV8/9Ya+67qvBcTJVTtGXUZGrak6rXeRmVz9y41eTymfdPeTIhRb9xgg4&#10;7rowjz87TH08JJ5TLVz2kTKY8J0x4QW2h07Y/T9atbbkPcJX1LpVI2en29sP+rYAV87+Ftkb3q61&#10;HIblfSjmFlw6OAss/Tr4p00LVk057q7avLKkHA+VXsWEgBX/ACJBPdZz+3bPTbs6zTtdOeFjdcdK&#10;s1fT31qIArsEkhW9PqFnJBW5RIqUoJmfhOynZI8X6U6pueltVZTqOIY07XNX0Lo2q09XsadxReHN&#10;eMheLeJXR4sqg1C3bNN2SB2U/hR1oLK6Fhc1NrSYbJREV7pTb7ojBCjp1RUpsLDua4SCinGVaNHD&#10;RKlpH3USNsoUvUDPdWt0gjlUKBg4V6n9T5VyM7VWtTBeJ4lZev2AvLEluS1bTmSq9aCwtj8Vcmux&#10;jXAWFba7YcOae66XT73e3aSsTXdPOn3nnj/NOzKVncFsPHCzrSOupukT2UrTIWbaVhUbh0hX6ZDR&#10;8+ynGaRlqJ2mAj5AUbXDCkYJkFaaRs1XsoKlYW9OpVJwwST8KSqTjC5fxA1YaR0ve1t20upuaEtH&#10;j7eGa7VqdXdc1KYEh1UUx9kr6Z0WzZpOiWtmwfVaJ+1fNXhWWXHVrLi4qCm1p3y4919B3XVel2rA&#10;at2zaCeCO6nba+um/bgTJOVOza+ouEufFPS6If5VQVY4hYJ8caFAkttaj3D2CbGvX7ggtDQsi5oM&#10;q1NxiW+5XmdXxzqPBNPT6jj7QVzur+LetXzH/R9OfTJ7wVcEw7ey1tTZQYWudtA5WFqXXel6SNz7&#10;hhjkArw281/qzVi0fr2Nd+zBT2Ph3rOq1g6uHtB53SsrdOiYzTteofGqk97xZMLj2IXF3OpdU9YE&#10;in5jGP8AaV3/AE74U2doGOu9r3AyWwvTdG0WysqIFCi1pHwpOYye3z5Y+Cuq3z2uuSfV9Yu7LtdG&#10;8GbHTQDcRUf7wvYKtMBsDAVKuza2DlF2vzkY+h6BY6SAKdBocP2oXG+NfTbL3Sm3bGAFoOV3xmMd&#10;1X6jsm6vodW3Ldx2wlOz859Pj+s3bUc0jIKVtFOuAfdbPVmi1NI1KqxwO2T2XPmWlpySlvSplv26&#10;GwvKunXTK9B5ZUA3CF9FeFninR1ygyzvXhldojc48r5stzupg8/Klp3Veye2tbVDSeO7VeNZ5479&#10;Pt1hBgt9TT+1KLbwvnHovx+raWaVrqgLqYwahK946c6v0zqazZWtbhhn9knK0l048sK3BgJQCVEX&#10;EnGRHKDzI+32Rbtl3KJ7QWxGFnGh5Fzva2R3V9x9EnBVN1bZPmkNbnMqdVctT1rGhfUC2owPDv3L&#10;zfqro2rp9V9e2G+nP1R2XpFm9pBh+5rvlSVqTHtO8bgRGVnnhLG/HyXGvAqjiKjxEEcgp/LLzwvQ&#10;erui2v33Fm0f1iAFw4Y6m5zXCHA5C8nk4rjens8XJudoQwgqQtx8qcMkcKLuZCw1r26frQhxlMQn&#10;GU8QeU9bI3lyEDmwpqeTBKVSkSR7JXcKWVVeycwhDRKteWRKTabjmETszsoNEZCoavqAt2ChR/z1&#10;U7WAK5WcaLCXYDeVldF6a/qjql126Ta2rg749j+9Xhjdss8tR6X0TobNH0xlSo2a9UbnE85XUGkK&#10;gAAy1RMHmwxogDAV2lQLDkyvW4pr28Tn5bfR6LCDByFFeVBbjdEAnKvsHojuqOsgM04uI/aGV1yO&#10;aWjNFrfLqD9rhSCi4V9xOCFWp1zU0+i8doV0u8xzSPZFh1Ya0GAndDWmfu/BRNeWlqkeQ4jMerKR&#10;Rl6Lq36SFzT4NNxEq4x5cYHI5XM9NuNHW76l2JldM39W+CMpybNZY3afUikFp+3H2IS/A3IgQCDy&#10;BP4Im4EBvKDKhY6qzd7TlC51N5P6xpPtK+U/F3rzVdM6/vqVjdPZSG2A08QFydLxZ6npOLhevwYG&#10;UbaTC19rVA3bjJKqPaQcyF8s6N+UBr1nUYLkGs0cncvTem/HCw1V1NtzU8p57Eqtn4vWGDPKsMGf&#10;b7Vg6X1VY6kB5Vdhn5W1SrsdBDmuH2oYZzSdjwDnlTYIyqgMuk4VhtRhYCCSqZDDQE7nyITMc2UQ&#10;ewHsChUlV6nJ+VF5e4QYVt+2ZkKB5Di6YH3oVJWVcs8qpMKLcVdvXU/60n4VQOaQs+mk3OgkqCuY&#10;Uzjk5wq1yUumnj+VWq6XQFJRx85VUPBfzmVept4jHdG4fj+F1hG0JP8AUEI4AT1ZAEKsbtlfao8c&#10;qN4wpXHJlA4giFGf9HIghQvIUzyQ74UNVZ9tor1CJVd4lWKkEqLbAkomQVax2STlc3dv8yu4DC6O&#10;6h1NxPZc6xofdPJyFtjtO1W3lmoNzmRheYflHeHjLvT265bUv17GxU2j969VNGdUZ9oW5q+kU9c0&#10;e8sqlNrxVpOaAfsXThk5uTGZR+e7SCSh7kLa6r0h3TvUt9YObBpvO0fHZY9QBziRgQurHt4XLh40&#10;KY5CaPkJzgK2ACJ3/wC6f4L5y6j9PXVz8uX0cAZd8g/wXzn1Y3Z15WH+1/coy6mm2DaGaYB9ls6e&#10;P1P3LGb9X7lsWGKH3Lo4OqOf+CeJSQNJSXsy9PDun63JJJ+y/P36QA8picoiJJUZnKmnDuyUJwEu&#10;6ZzsDt7ohmQkYKIcIT3TvoqBROB3fClUbwoxhkHhoyon1gZTySYhR1WbD8LRX2hL5OFS1S9FpQc8&#10;8QcK+54YIgA/K858QepmWVqW7/UAcDslVZVwXiR1Qaj3NbU+6V47d3RqkkmSfdafUGsVNSvC4ulo&#10;JWHUcD8LfjxceeSMUw4y7A+EzmhoICdztvH7lHumZW+tOXLsKSQSQ59EmdwnTESgaeieCFMP6pc/&#10;sxmR96+g/LLqjjzJXg/gTS3atcVIyGHP3r6D09nnfbKyy7d/FOli2BpwtSjtcz5VE0SAPdWbR0GD&#10;ws46cU1Nux2FsWlX0icuCqNoB1MOhSMaWEe/sqtPJp3thT1WzqUKg3B4xK8F6n0Wv0rrbnCWt3Bz&#10;XewXvdo8vaBJBWB4h9LjqHRi6mB51Nu7jmEoWlnwy60Zruni3e/9awEZ7r0A5jv7x2Xyr01rdbpT&#10;WGl0t2u2uAX0p01rFHV9Pp1qbw4uicrS9xF6bbWY4SkTHdSgy09sqPbHz9iSdpKR2lXKR9MKkAZV&#10;qkZC0jKpQIUTmyMqVvqMJqrdq0+hje2Tq1ky7s3UyJ9lxFPfZV3UKk4XolRm4YC5rqPTpBuA2C3l&#10;YVrKrWF86i9rZldDa1BUbunK4yjUktPBW9pF3I2lSdm3QNOPsUzTlV6OWEq1SaHHlXLtlYGozzG4&#10;XnPjJptze9Omlbsc+HSQPZelubDsKM02VgRUaHt/quCq08cnx0+w1G0ILaFWkT3AOFYttN1S7DQ8&#10;Vy2MyDC+tK+g6bXbtdaUpPMtWZe6FYttrkU7amzc0xA4U26dEvTw3oyzt/0g2jXZvzmV7bpvS2ks&#10;DHCzpuMdwF5BZ0m2XUDwBhtQ9vle1aJV822pk+yi5/grJpb/AEDYAeizpD7k7tIsw8D6O35wrIqE&#10;TlJtSHEOTmTPYWafZtAIosEfCqXNAUgdoDT9ivt9QwoqtPc07v3qcu6vHLTEc0vO6YK2tKqh4bPZ&#10;ZtWkASFa0xppvIPB7og3tsVAC3lUq4aQrDzLf7lA8YKplbVCoI47JmnaCPdWHU8HhVqrYBMos0I8&#10;+636Ipa1Tq1GN/WgcwvBdc0O50a5fTq0iA3vC+r2MD6xBGDyFgdUdB2mvsdLAHlp7KNbjfC7fOum&#10;UzVtTjj96eRtIiSOy7ul0T+g9ZdbPANN3AXQXXhC28sHXNsQHEcBS3tmnh15TJfwM8YWn031HqXT&#10;tem+1uHsa0ztnCu9TdPV9GrmjWpubHBhZdCg3Hz3S8rtnZt7b014+vtrcNv2by3BK2T+UPpTxDaZ&#10;3BeCOs3bTAx3CKy6butSqf4vQcZ+FfkzuD224/KAY9xNKjIWBrni1qGvUNlN3lCZ9lyVx0Lfabat&#10;dVY7d9izxQuLOptqNc1vGQl5LnE9l8P/ABFe4U7a7fL4iSvX7a4be0WPaZXyNZ6m6wuqdRv1QV73&#10;4dda0NSs2UalQCpEQSrmW058Unp6JVYHAjAlcL1b0q0B1zbN+XALtg9tRoDTuJ7yk9gqMcDlp5CM&#10;sMbNpxyyweMAEYIg+yQYHdl1nVfTht3G5t2mJy0Bcw1sD2PsvK5OPVenxc20ZpIX0DKlJHEp8+6w&#10;vTe3YBShsRlSNp7WZGUs5TAyD7JHijczcOeEX7BjsncPSIUFxWbRpvJdwJKn00cr1lqr6DBbU3E1&#10;K8NbC9G8PtBOg6LRaQN9Qbnn3nI/evMenbX+mHWzakb7a1du/Be6YtqQaZ4AA+xd3DjL24ue6jat&#10;aQ2iMT2V+m3aJVPTWRbM3fWlaIbIkcL0ZJ9PFy7Cxo5VTW2b7BwAxKutP7PCivm/4o/uNpW8/LK3&#10;TG02oX2AYP2R3WnRdNJhHJWPoLvNpVB7QP4rZYwNpNICmtIsU49RPACYjzASmEwY74SpkCB3RAyr&#10;SxFLWKtVrY3BadSRUJJRQPM3AJ3NBbJCeJDxUbjPyud676qpdK9PXN1VcGP2ENBPJWtfahR0q1NW&#10;s8MYPcr5h8betL3q69Nrbh4s6XHsVFqsZ3t5jrer1db1e5vapk1HEglZoJL4nCk+hV6Q9TXRHshD&#10;CCcH8EOvGdLDGRBMEKajTa14c30uGZCr0zgT/BW6DQRI5TlVbNNSx6jvdMeDSuKmPldZpHjffaY5&#10;orzUA9jK4GrhpnlUKjZBLRM+6uOXOTT3m0/KZtG4uKD/AMFr0vyl9E/bY8DsIXzO+kDEgShNFgII&#10;YFSJi+lqv5T+jU6mKFUj4ahq/lR6RsOy2eXH3bwvmuAHYaEmta/ESEvJpMY+u+iPEQ9eUnPoHypj&#10;HsukdZVy+TcvzK+dfAjXf0drpt3OLW1YEThfSgLiY5xMqbT8e0NK2NN8OeXFTPAHCkpsznCZ49lG&#10;2f2idgKrcCWlW3iQcyqV0IYZKVa29M4A+ZPyta3yADyshhJqffwtiiIDO6Q3qaTkEEQjqD0hMf4p&#10;PdLeVeHtlkpvcNxUTTLkdXDihpj3Sy9rxDVENlV3iVZqy5pUJbAlRVq4ZJQVGSDkKzTEqvcEAFKU&#10;r2xdSqhtNwlY9uMH3K0b4h8ieSoqVDYyVtLpKChQL79jvYrpKJNOo0DElU9EtTWrFxGFcuA2nVe4&#10;nDCUY5dsa+KPygaLbXxJuNgEuZJ+2SvPB9WfvXeeNV8zVfEe725DWQT7GSuDcQ30jOF38d3Hj/ID&#10;CYiU/flM6VvPTip2AyfsP8F84danZ19UHfd2+xfR9P6xB9j/AAXzj18zyevHn3cP4KM+7tvxxstI&#10;cxsey2LH/MfuWPSg02/YtfTz+ryurh15K+RJ4JohJOZSXrzT52+362uSScmX59H6UUQhIyURORCE&#10;8qVIjhydw3cpVBJQgTMFOZAgRHugLsoXTkDCYEp27KjI7qI4ROcfdRudyp/0gPDkFRw9kRMD5Ves&#10;/byeyGkZPUOpMs7dx3wQOV84+IHUhu7p9JriMnIK9K8UOpRaUKjKcCV896lem7unuctZNoy3pn1H&#10;TnJULjhSk9lG/wCsuydRwZI9yZCZn4RcIpQkkgZCSpNJOOUwMpSBkovoPWPAlv6+8cOYP8V7rodS&#10;XgEzJXhXgUSPpzoxB/ivZNJuIrNAxxK5rXXh6dy+yNWSMSqzqBoPK1dJqitQGJUt3abm8QUtb9td&#10;qdlXL/TnCvFnpJjPustjHW9XPda1vVa/CVgSW8tWhTcHgtd3wVSaIICt0aZmecd08Y0nbx7xa6RG&#10;m1239s2KdXJgJeE/WztNvBZXFQikTiThesa9o1PqDSq1vUA3Fp2yOF85azpNz05rL6by5ha70lPY&#10;0+uLW4Fekx7SHNeAZlWoiF5V4YdcM1O0Za1n/rGYyV6lbVfNgdkbZWDRMfBwmeyOOFHkORawrRpk&#10;AghHUAflQUQdoU8elPG0ekJbAPdVbu0F1bVGOGSrTwHYGEJBMBOqleb6g06XduY8YJwrVjc7YMrW&#10;640v6RYGuwQ5mcLjND1EVfS857gpN8O49J0uv5rMmVpNG0SuZ0i7Ac1k8ro2vlonhCLEjdzipKYA&#10;cho1AREIuHFOMr1Q1SCVWqsbUDmxyCrTxtVfdLj2TyjWPD9UofRupKzc/wCcXqXT1SbNmey4Lrm3&#10;+jdSNeBAcQuz6Tqh1qwHJhYNfp1VFm/8E9RgaOUdJ0R7EILt2BC1xZXGIWPLe6OoTGVXD5EofOKV&#10;LoFVokq1ZgbVVdJKs2mFKouRkIXxkHCYEnKdwgScrTRZdAdTBCrV6YLT7KfcSYQVM4jCeTObZdRv&#10;kvBVmk4Bu6FHct3fchouhsdlM9NZdOS69sRTurW6Y2N3JC6TpK6Na12z6flVOrqIr6TPdpwq/SFb&#10;Y1rQTyo0va51z0La9TaeSKbW1hwV5IPBy/p1amJYHYX0KyqHt+wqWm1rmuECEeKZnXiemeFWx4Nc&#10;SO4K7PSemrXSajWspNx3hdbcUBJwFSqN9WOEab+Srf6ZQu6fqptMLmdd6KttX0yrTp0mtr5IIHdd&#10;eag8uCqjK+2tE85RIXm+a9Z0W80i6fb16bgJMGFLpeqXGnua+jULIMyOV9Fax0tYdQUT5tEeZ/WA&#10;XFal4P02+qhOEtL8pWZ034r3+ntb9JmqwHnvC9C0fxX07UNjXzQcfdebP8NL2kPQN3sD3WZfdN6h&#10;pzT5lB4AP1gFU6jO9vodmo2WqUPRUp1QRxK43qfp2pZ1PpFD1MJlwb2C8fsdbv8ATLlrqVxUaAcs&#10;J5XpmheJdO9p07W/ZO4bS75UZTa8OlLBJPecJyD7K/q1h9FIr0IfbvyHBUN8AAEkLgyx7d+F6EMT&#10;KEfVITF0FNumD2XNemn+g1H7Grkut9XNjp1SHHzKjYaAuluKoaTOO64y2sj1f1db0B6regfUO3Ke&#10;GG6e9Tb0DwW6YOhdOuvblv6+vucCRmCZXZmqbq8YGyWgq3WFOysKNvSECmA3A7ItGsz528jC9PDH&#10;xjyubPyunQ0qQbTaIiApRICCk8btpyFI5w3Fq68Jt5+V0XlkwldsizeDk7SiBIHKju3E0XA/1YWk&#10;nTK725zpT1W1wTj1D+9bVvULgfiFzugXFOxpXXnP2Nacl33rSsuoNP8AIqVW3VJ1KR692Ao9e2k2&#10;2mCGyj2gsmAuG1vxd6b0FpdVvqZcP2WuC856n/KZoU6ZpaVRNSoeCchVuNJjXu9SpSaCfNDI9yFk&#10;ah1TZWhDG121ap/YYZXyLrnih1J1HXg3b7cE/VpmF6v4UdPV6lsy8vqtWtVeJ/WGYU+Y8O3o+oW1&#10;bqGDWcW0D+yVm3XQdjVZt8lhP9YhdVQphtJojEJyJMqfJbgLnwrsblvppNCy6nghZvyGgL1VrRzO&#10;fZGHxhQ0xyseO1PAu3MxH4LnNd8HammUi+g6Y7BfQlR/piVl3NsK9Qh0Fp7FPej8nyff9L39vcbP&#10;IeR7wqj+n7tuDQf9u1fW39G7Ktl1FhP2KOp0tp5bBt2T/uq5WOT4/q6Neh0Cg8k99qQ0C+IA8h/4&#10;L66b0ZpoM/R2f2VMzpHTRzbs/sqtiPkej0jqFUYt3fggq9KajS//AIz4+xfX7OmrCnjyGfgk/pax&#10;qkTRZ/ZS0fk+bfDbpa/pdQUK7qT2tDh2X1DRllFnvHdVrbQraxeHU6bWkewV3ZudjhTT2EOzlGPq&#10;/CjLDujspY9MJBHADSQszUHSxaVRwY1ZN7UG2EBXtqRfVlbNq0t+xZ1kJytWmYYlRUhIgqBxBBR1&#10;XQMKu9w2fKfopOwOcDI5SLfThRMy8lWGjEIWijEHugdT7KyWiR8KOplTS2pvO3hUbt2xpytCsYGR&#10;96y7qpudkYVY02S+lvfxwpWiPTE4hO14FUgZlXra22vDyMfKsquaewWtmXxDj2WD1HqLaFuWtMPq&#10;YhdBcVWuAgegd1wOrVzqOvspt/zdM5/FEjKx8neL2lP0zrSrUc3aK4Dv3lca8tIJiZXvP5SugNo0&#10;6GoNGG4mOwXgRcPKBHdd3F608f5GIICICUIOEi6OF2a6eeka2CDxAP8ABfOXiQdnXIJ7uH8F9FMd&#10;Ls5EH+C+dPEsf5asn+sP4KMnTxtRpPlt7Db2Wtp7v1SyW5pM/wB1amnZpFXw+0/I/it7pSQnBwkv&#10;axnT5++363ThO7hCW4TFwAX5/H6XTgCUxKYPCBzkQrs7z3URJBx3TyYyglTo8d0RbBKHuUsyhBMl&#10;B5Qz5ULmncpqj8Qo3e8pROM2AjMrG1++dbWlWq3G0Fari6SP2fdcF4lau3TtLqA1Q0ke6rQ9PD/E&#10;bqF+oXdSmHd4XAPcdyt6ndPu76q7fy5UnSXLbFllkiqEkoXGR8oyJ5EKKPUQuqOXJHJhM5yN7YCi&#10;LZKdTCBMBOmGBEJwZ+EbSUwk87m4SOUniBhMPXfA5pFleO7wf4r0y2uTSrtyvNvA8H9GXh45j8V3&#10;5O1wecLky99O3i9PS+mdWZVY1kwZXaUWsqtBIleI6TqvkV2uBgAr1fp7WaV5asbuG8c+6qX8t9Rc&#10;vtPBAc0Kmyk6k5dFTY14k5wqtS1BccJVE/tUoumPdXqTwBCrihtdMYUzRmeyrFe5FjftLXDsuL8S&#10;uih1BYG5tmDz6QJOMrsqYlolSspg+k4BEELP/wAhuPmLQdSrdPa213qaWv8AUF9L9I9RUtasqdam&#10;4GG5Erx/xT6Jdp1wb63Z+reZO0cKn4Y9XnR75ttUcdjzAnstZIWtvpYHewwo3M9QVXTr5tam14Mh&#10;wHC0BDpOEvTGxJS9ICsNduxGFWJzAVqkPT8pys+gVAGvkKIjJViq30/KrnlPcJFc27bqi6k8CHCC&#10;vD+p6VTp3qF42ltIukFe6TBXnXi1ov0qwbetb62CHIbYezaHqTbinSew+xXd2dQ1aAdyF4f0jrQo&#10;ljHu7QvXtAujXoASo22ykblLIwpSDtUVEhvdTtcCDKqe3Pn0rkmYKhqdgrLmGVBVZlV3SjzzxKs5&#10;u7auBg5V7pKqPKbBnCu9b2jbmxDp9TFj9FVfVsPIWNjfH09EovDmtHwnrAGJUNB2QI7KaoZAV4ss&#10;tqdYbRgKtugrQc0EcKlcN2uwq0iQg6VaomCqdLIKtUFPprFtqeoULeUnKp7KhDIQPBn4RnA+UD5h&#10;WSpVbBMqsWlvdW3iSZVauM4U2aNFe023OnVmkSRkLm9ArC3rlvHqiF0rz5dJw9wuUA8rUZHBMqdK&#10;d5aPD+Tk5WlRgOj3WDZuwyD2WzbPG2SU5CsS1aW8EwqFejIIAgrSa6PlRVaO7PBSsTtjvpFVbmht&#10;cCFrPo8qvcsEZCStlpxIaZ5WzQY0sG4LKt4ZB/FadvVBAxhI9wFxZB7tzGjHZV32FK5a6nWpNe0/&#10;1gtZrgQIygdRHJCvxKZ6cDr/AIZ2F+d9FraT+0Lh9S6BvNJq7mg1WD2C918oPZluR+KhurdlamWl&#10;gKnSpl28o6e1V7ALG8BNMiAD2Vu+tG2twQ2NhGCtnX+mZqedSaARnComgbmxa4tPmU+Z5hc+eDrw&#10;5OmNUiVGQQ0z6VYqUpcfcKtd1W0qRLsBoJJXDli78O3Mdaaw3StJeQ79dUljR3nsux8G+kv0fon6&#10;Rribi4EguGV5hp1jceI3XjLemN9hauBfGQvpSzs6dhbMoU2hrGABv3LfhwY82UxmkNai+rUjt3V2&#10;1/VmAEjhpPcp6YJeIyvRmM08bO25L9Ez2UpEmUqLfT8p9w3e49x2VSyMr2IMI4MoKhlhkyPdVLrW&#10;bSyaTVrsYBzLlyvUfifYaXbuFsw3VUjGzIV7ZTdc94qXg0nRb0tqim+ofS0HPdfObtd1CnauoC6q&#10;Npu7Thd11Rda/wBb376r6D20ZhrPYLHp+GGrXOTTLQVGTrwnXbzm+Bun7qlV9R0yZMp7ei52KI9Z&#10;OML2PTfBKq2iX1s9+FraX4UUra4Y91MAD3Cy0305DoDw/q3t3TuLtjo+RhfRGi6ZTsKFNrGgBvsq&#10;Om6XSs6DKbGgEey27ZmwRkqtRndRbnZAIQj1TCRkRJlE0ho4ypiCLe/dC4ECe6IOnlRvqZMSmqI6&#10;m6eVA4nepiZQOaJS1s0jX45Kka5QtRsITk7RUu6ZQu9pSaRPx7py0A4yr0kvKPKcD3lP96ZxJ4Vb&#10;iezl0num44QtJnKNRkuIXH1SpA4Qk5oIUbhDVJo7gggrFu3TUgLVuJAJ7LJcC6rwpONCxaG0xhXA&#10;Yaq1BhaxqmM+yqdwX2VRwcMlQkylUOEzAgQbGgBGDCYBJwKBdk9yge6AYRmT2UFWpsBLsBTQpXNR&#10;ziewWVeXG52wZcrN7dm4qeVR9R+FLZaOQRVqZd3QpX0/Tnbt7wrrsCOwVqqQxm1v7lSuHeXTcrmS&#10;bFDVr0Wtm6D9i5rQbXz6lWu8GSeVd1Jr71waPdaOn2/0agGRE5V9p1p5P+URp4r9G1H87Gu7fC+S&#10;9w27Qvs3x5ph3h/eu/qtd/BfGNOHMnuuvjeZ8mdFwknI4TSu2Xp5H2Qdkkdl89eJw/yyZOMg/uX0&#10;GQc/Mr598WDHV9E/IWed626eNfo5pM/3Vq6d/mysqhAoM/3QtPTCdpC1+P7Z8/8AFbfjhJM4/CS9&#10;zG9PCs7frc/hMYjKd7/fCjLw4YX57H6WYxKjPdOXx9qDelDnYi6QhOAkTAQGXNwU7Oz6gmlMDkpo&#10;I5SLolLRXsFV2UDiD9iN5BUbnBoU+j1qILp2ymcwIXz/AOMer+ZUNMPJHsvc9XuBRtnuJj0lfL3i&#10;NfC61WqJmDwrnbPJxNQS8kcEqOoc4CkqVA0wFCto48rQPJ7qH9pTPKh/aXTEU1RV3AyrDjlRHlOk&#10;AklO0k8pAYTzKlBIuQhTu9LVUvQe3eCduDpFyY5lei1tKfUtm7G5I7Lz3wTBboNd2RLl65o10Jpt&#10;eJgd1y5e3bxenE1qVWzquD2kH2WzoeuVbCoHNcSByun1XRKGpNc4CHri7zTqul1nh4Ib7qXR7e0d&#10;N9QsvqDCH+qOF0FAiqOBPsvDtA1d9jWY4ExxyvWtI1EXNAPa7ODhXGTXfayFG61cwZU9OvIyVPuD&#10;xBytMdaLbPaYEKem6Spn247KN9EscCOyyynYQ6jptHWrOrb1mghwxK+eeuOl6/SmrywEUy7c1wX0&#10;dktgYK53rzpel1PpNUQPNZJb7p700jE8LusRf2Ytqzv1rYAkr1e2qNqUQQV8oabe3PSmthp3Uy12&#10;QfZfRfR3UdHV7VjmvEECVXtWWLrJzuU9KpuVYOnAyPdTsYQEOCy7TnIVep6VPOFFUanoSIyNwwqO&#10;tac3U9Lr2zwIcDyruWpyefslOtcL2+Xr6k/RNarW7pa6m8n7pXrnh/rH0yi3OQ2FxHjJo79M6hF0&#10;xsU6oyVH4aa75N+KTnYccLL1XVf3R79TeCz7lNTbKz7CqKjKbpxCu0XbXgFaY9ufODOXgKGo2CVZ&#10;qjMjlVKhPdVvScWH1FTFWyqDuFx3SVTbdPHsSP3ru9VZutKoifSvPulQ6nqFwDkbz/FRdVtLqPS7&#10;cl20g9lbPAVG1duY37FbacZKvGaZ5XsjzPZUrnkK6frKndCCVVTENN0SFaoGCVTZyVZpTuWU7Xtd&#10;BRbsQo2GAlJVyaFp3IeU+5MqJBVEFV6olWqmVVqjlLI4rvbuBHZYV7QDKu4Dhb/crMv6O5xws70p&#10;a02uXNHwt61qy3lcnpdby6haV0Nq+PVOE8VX8tdjp4ViN3KzqVYyFbY8nlaX0xsBXpQMKlVpSDGV&#10;pvh44VatS2mAVnopemfTBL/YK+yQ0eyiFOOYUrcn4VSKWaFWAB3VljwRlU2MJyFY4haMc+vSeW+y&#10;hdylkJ+5S0iVSuKW52RhY1W0ZSdVYAMtXQ1hLSR3WXVoTW3nhYZx18eThrmhsrVBHdef+J3UA0zS&#10;3UqOa1UbWgH3/wDuvTOpmC1rOf8AVa4EyvEqVnU6+8RKNsJdbUajS725XFlO3p8eXT1DwS6WdoXT&#10;4u6rf8ZupeXnmCvUm/5uJmeCqGn2IsLajQaIZTa0K/6aAkLq48XFzZbM8y4t+VZtgGAujPyqYcC5&#10;7iQADO48QvMvEbxfp6K19jpbvOuD9ZzcwV0705be3pOv9YaZ03bPqXNy1rgMNBkkrxnqjxzur+q+&#10;hpTTQZ/W915yaGtdXXgq3Bq1i8yB2XoXS3g9VuTRq3M02jsVns8ca5OwGudVajTD6tZ4d9bJhe+6&#10;F0la2Wk0GVqDalQDJcJKuaB0rZdP0mMpUml/d0LZJDZ9k9tNSM4aZaUKfoosn7IQGhTpAwwCOMKz&#10;cVewVOu7eOcomWy9IaroOI2+ygLN57J6k7oUlvTg5U2nujp0QArTI4HKBoEBSthozyp2W9pWgEcJ&#10;EKJtT1c4UgfuT2NheYCDsSie5D2KNkBC5EhcnMhsO5HwEJHCNaTQvQhwpRwohwpW/VCvSbdHSSSW&#10;OzMRKRwE6Y5QD88KOoMQiOEFR0BIKV66Gkd1RogucFbvnS35mFBasyClYcXWnLQpiHFszhRN+rPd&#10;J1QhuSqx9FfavVeA+JU9OmQAVTY3zKy0vqMARZoyAAQuElEOFG9wYC4nCR1DVdtBJ+r7rHu6tS+q&#10;eVS49wrFxXqXlTy6QO0cq/b2TbKl9WXFKxUU7LSqdnT3HL45UtVxEAFWajgWcqlVMJaZ5XQapFNn&#10;qMlZ1YOqtOYVuo/zDEKOBAEK5BLtmUrPa8uP71NXwBA4VpwHsq9X1NPb7VrC3p5p47Ojw5v5/qO/&#10;gvjKl9QFfaHjpRLvDjUT7U3/AMF8W0Hfq8+66eN5/wAn0kPZRqR3ZRnBXX9PF+zjJAPuV4B4vU9v&#10;VFB3+0F77MkfavCPGQR1HR/3h/BRn3NOjj9pKTYtaR/2QtLTnQXrMts29LP7IWjp/wBZ624Bzz9q&#10;7u9UpIH4SXsYzp4WUm365PbI91C70lS7pQVGgiV8BH6PEYphx+UDmwUWQZCFxLiYQcBUJmBwhAMR&#10;wk4wMoDVg+6oJD8oHOym3Od2QvbHuEA5OEB4CRG0ZTPIA+yEsuxXLdc3ottMqEYxC+WOo7g3eq1X&#10;T+1C+hPFvWGW+lljT6gcwvmy6qeZcVX+5VYMsr0rVKY7BQOlTOcZ+FG71LfTjt2ieAouHFSuUJMk&#10;q4RnDcVGeVKFG763wnRQEQk1IiUgY5QgQyUhhwHymmCE4G5whNU1XvvhDTDOmHGIl/8Acf8AgvSN&#10;GHqAOYXnvhWI6TZGCX/3L0PRZdXEe0rnz9u7in7XQgOdt291S1bThfWr2wHOHBWlRZx8Kf6P6I7l&#10;R2t5jTaba7NFwiCvRulb8UWtpzuB5K4fqbTX2d2a/IKvdPaqKflmczlVKqx7Db1d7iYVxji3jKw9&#10;Fv23FJrsLfpgVWytJWekjamPlSiHthVQwtcQeUdM7cmUvdJJ5YaCSJ9kFNuIH71YBke6QbnATsEr&#10;y3xX6GbeMOoW1P1MHrDRyuJ8P+sX6FqDLesSKbzB+Mr6HuLanWoVKLgH06g4K8C8Seh6vT2oVLyg&#10;yLeo6dzeAs9tMctx9BaReNvbam+m8OaWh0haza0gj5Xh/hB10X0/oNw/1Aeknvle003h2R7Aqpb9&#10;sM8e11glE5m8YUdF0t+FM10BaTJkqvgEgpN4kjnCKqMklOAHD4VW9HHB+LWgu1nQKrw3dUpyZ+F4&#10;DoF6dP1Sk8kt2uH8cr6w1G0F5Y1qToO9pBBXyv1Ppp0vXLqk0RtcSPxWdjow/t9GdOX7buxovGQW&#10;hdBSIJBHK848L7/6RotNhduLRC9FtiDEDMJ4dDki5BhV6jQDKmBJaVHXzEKqyjMvo8up8tXCaG3Z&#10;qFcgftE/vXdaj6aD/sMLi9OYadZ7uJco+1uysneho7wr1MbzAVOwbNEO+FfosMyOFcRmGoIeql4I&#10;Eq64ScqleAuYYVe4mKlN0kK/SHdZ9Mer4WhS4XPj000mgwkDhDJTGT7LTaaMpicJncJoyl5CBdk/&#10;Cr1sHCtECFWqtkpS1U9qwxMqvcZdxhWKgjhQuYSPlO9nWYKRp3Jdwtu0dvY1Z9WnP2q7ZP2MEonS&#10;t9NGkS08q9TqAtVCiJkzhTscGwQqqOl1jp5ReVuyqzXq0x+ERnelW4p7SEIO2B2V00xVkKF9Ej7l&#10;XZdjonhSl8uUFLDs8qyxknKqIvYwQRnlOG5KW2D8Ihh3wr0Okb6WxsKrWt/Q4Qrj6gnlDu8z0xGD&#10;lRZspLK8u8Z67tN6WfcMB8z6gj5WJ4EdEusLJ+rXH+euPWJ5iF13iPZs6gtaGlty41muI/2V0+ia&#10;ZT0jTLa2aMU2wQFy5Ydu/HPWK0+kHCRjKpXL20gdxhjeXFXa1UU2kmAAc+y4zXLuvrzjY2ZIYTDq&#10;gWk9Oe5eVcV4heIt3cVH6Nowc9xO11ZnZZnRvg9WvntudRc5znkOcX9wvTumugLHQqRc5vm1XZLn&#10;ZK6llJrWhrGhoHsn7E6rI0XpKx0em1tKiyG8YWwAG7Q0ANHaFOzB7KKqDuKTbygS0l25BXIaCpTL&#10;Qq1cgtJlPTG5dqb6syZVGrXl+Cpq9UBpVNpDnynYcqZtMlw7qy2RhR0e3sphnKixZMmVN3QtEFFK&#10;NVBJ0xMJtyNUbFMpSkBu4SjKNUbAeULkZ5QORqj7hj2RjJUZcFI0zC0nUPL2LhSMMiEAaTCkaIC0&#10;t6Re4dJJJYKnokkkiDCAFwA4UFd8AAferJBjhUbg7QZVQKNydziPwU9syGglQCXvE8q4z0iCoqoO&#10;MEqncVw3EqxcVPLpHOVjioa9Yg8SqxqWjZ03PfuHCvkFpKC0o+gBuFZLYaSeUsvZbV6noaTP4rPu&#10;S+6LWM4JglWrhxuHeWyfkqxb0W0ae3k8yp2eKKhZttWAACe5R1XgASVLXOxnP3qk528yn2sDhmRw&#10;qtdpIVwkNblV6r+xTK6VBMyicGx8pyBlQF0k9k4knCZUVUbmmQpJwYQGm90kgwr3E15v45O2+HWp&#10;A8Gm/wDgviWiPSY919mflEX4segLukeXU3fvXxtbiKMk8ldfFduD5JFyjL/V8I3jCBzV2fTxr7O0&#10;+pvyvCfGYf5Q0D/tBe6tadzftK8N8aGluuUifcKco2w9o7PNvTznatTT8FxOFj6ZLrSiZyGrXsTs&#10;BPur4fa+fvFaqGUkJMpL2MfT57K9v1wPKTjiE4EfKCqcx3XwD9KDIgoQJd8JncJNOCqgHVpegFRs&#10;pjtHymfVLjCCqTgJip3FrRjJ+xRVBvEkQUzXGOfvUD97Xc4T0Wkj2+klV6wiXOw0d0bXuedp4VPV&#10;bhtC1qzJaGmVNXp4Z4waoH1qzWHG5eMVRLiQvQvE69868fGAXLz53qlVh7c/IhLhHyhc8dk7htwV&#10;E4gHC6I40b3epRxBKN0AhR7slXKr0RKEoj9VQuRU3tJtCBzghdVgIAUo57EwId2T7tu33VZ9YsPK&#10;VFxqvb9ydXi+jfDNpZ0hScBEkfwXfaI8srAlcf0JSFHpOyZxIa79y7HSM1ODhc+T0cLqOmpVJJzy&#10;tGkCGgmFj0Gujd2Wlbuc9kThXh3GnkratpLdUt3sLRuiQV51Ws6mlXhY8YnBXrG4NGO6xeodCp6h&#10;bOc1o3tzIWZy7Z3THUBoVWU3OxPdepafditTD2mRC8HYx9jVhwh7Su+6Q6hc0BlQpyn9vTWND8p3&#10;UZPwqlpdNqjDuQroPpGVpiyy6ADClY/CieBPdIH8FdxZbThwfM9lR1rR6GuWL7Ws0OZUECexVlky&#10;pjBACy0qXT5w6i6au+g9bFYB3kCpLHDuF7j4f9WU+otNY+f1jBtcO6u9R9O23U+nVLe4aN8ehx7L&#10;yHRzeeGvUTqFxLaFR/pPaElXt9C0nAHBVkEbSIWNpOp09QtqddhDmvbuELQp1YdPYqoxuKTnlMGn&#10;cfZOSITB0BaUQxbBzwvCfGbRvouvsrU6Yayo2T9q92LguC8W9G/SGjfSmtl1MwlfTTC9uI8JNVbQ&#10;un2rzzP/ANl7XbO3MBBXzb0hcmx1+2cMBzwD+K+idOdLGkGQQCli2vbUpug7VI9oLSe6q7sqwx8t&#10;VZMNMy/AdTfjsuLpt2VnZ/aXcX7d1N8DsuLqtDa7h8qFR1Gnu/UsytJjocAsnTnRRatNhlqFXuDc&#10;ZKrXAHllSudtCrXL5pqpvTGe1NhyVcouwqTG+rKt0+Fk2WAZToBlPMIZf+WhJk24JOdIQoznKCo7&#10;KNxUbjOVUKe0L+VHETKN3KjJErT6XQVG91JSPATESkBCRzuLlJxacHBVoOHCpUjuAhTjAhP6RIsh&#10;0BT03nEKmKmOFNTfEJYoyaDHwnccT7qCm8xMqUElq13C+jMy5GHwgpmHKU09wU1h9pKL9/ITvfkQ&#10;oSPLTsMnKpXYg0VCo724bYWlSu93paHY/gpO+chcr1ZqD69xT02kZc4gOPwm0QdO2ztTv699VEyf&#10;SCukq1mW9NznP8toEklUKdahoOng1CKbGj8VzwfedXXIaCaNoDu+0LO9tJ6aPnVtdcWUyW24P1vd&#10;a9np1KwAbSaIIgu+VPQs6VjatYxu0D96Njg8cSPZTrSJOzVIc2e4TNP3FOccoS/HCUVldEXkPJSq&#10;OJG4IH8BRb4xKZS7G6qYKo3dXE9lLWqbAs2vXkwtEoKp3u5wioU4Kjy5ynY0tOMhZ320npOwQFK1&#10;sIWD3RAwpVRDPCeD7JsJSFrOyOkgJITbkJqVpSmCga4RlO4+yEGcZTTCUwhJlBzZvdSU+FH7qSnw&#10;EaUmmACiDlEU4MlLfSexF+UtxKjJlGMQs2g2pwZgJAyEG7OEGN7oMErPv5IgFWa7wGn3VEuNR2St&#10;fpnoNNuRKuME8+yhYzbzmVM5w2lZXSpWdflznbGzlPbWRbtkZ7qUUy95J7cK3ZU9ztzuPlLGDa7b&#10;0206fyqty51b0tMI6tYl8MwipMjLuVrYnYKNHyxESSpXBrBulKo4DAwqlesXP28gLPKaWavVFQRk&#10;KFrgzAyguLmlSpy87fdZFXXqTpbS9Ud05VSNK4rTwqj7iftVancVK3LSFZZauIwETLZ2REKjiSCF&#10;LStTWMq3b2EuBImFeLadBmYSJQZZCgJfwmc5jCP6pmQgvL01gWtXLdW9Rs0bTKpDv1xb6Qga3XjH&#10;5R9+7VtMuqFGodlMOBC+YmEeXHthe/dYVa2pdP6nWqSXgOJ/BfP1IzvPfcV3cLy/kzdG5sDKEiEz&#10;qjkRMgFd09PKyhmnI+CV4n42N/8AidE+5C9rA4HuvFfG0EanRb3wpyVhO2fpx/xSnjlq1bISY9li&#10;6W8us6AngLasHjzStOFty94rRYQkjqGEl609Pns9Sv1pe+HQOELjKYjckRC+B0/SCT8NJQu4UdWr&#10;jaOE/QOIEuHIUdSoNwnlJv1TnlC4AJSgYcCJCF3ACckBuFE54kBUejslzSIg9lidTv8Ao+mVSXZI&#10;IK2w+eOVyHXNYtsqjZ90vYfOnXVyytfuE4BP4rkXu2v98dlvdV7al48d93JWA8hoWmEc3ICo4OMw&#10;VVqNLnYU7jHKjqEDhaueRC7EKMclSlpI5Cic0yVpDvoifSo3AFEeEO0p1mjeE8YhERKFwgI0i4oS&#10;0EklWLKnvqsbHJAEoWND5V3Saf0jVbWmO9QNU30eMu30h0ww0unbBv8AVpt/gun0e4DHwfdY9jQ+&#10;i6VbUu7WAFX7UgPBC5/b0cf4uztHtewDstW2Y3bAC5WzuXgNW7ZXhZUActJ0NNOrau+sPwQilDSS&#10;Meytsrsq05CTmyOAnjJVzpxHUmiPeTWps4yYWJZ3RtKgIkH2XptS3FRpDhuBELl9c6XBBq0RB9lN&#10;mqbb6b17zi0OfGF2tpcipTmZyvEaFavptRsgtyu+6d6jbWphjjDh7q8borNu9AD+FJ5YYBhZ1pdC&#10;o0OGJWg2qHgAlV7Y2BDU7exTkRicpgCMBTpEEwhxgdll9UdMW3VOnupvaBXa07Hd1psZBn8VPsIc&#10;HDCTSV5t0Rqlfp2/dpN+SwAxSc4wCF6lQqB7GfZz7rketelm61ZG6ow28oiWEckrN6Q6tdcUhaXD&#10;jTu6JjY7kq5IWT0cztxyibkZ5WfYX7azZJzHBV1tQYJx8KmWhECcKj1LaC80G8plvLDH2q6wyUdw&#10;w17Z1Nw5aZUZf0U99Pl1zP0bqMkwWVJC9/6YvPpWm2755aF4V1nbG116+ZxDyB+C9V8OtRF1o9EA&#10;5piD8rP06p1HebDAP4qSm6AQhY6Wn7EdIB8q97YZXSOuNzHYxC4m7G26ePYruLiBSMckLh7l03tX&#10;Ceujxrc0szQaVqMMgLJ0kzbg+5Wmx20CVOjyqUiVXrtACnDgQorhw2rSTpl9qBnsrVPhVg0zPZWG&#10;mAs3QnZ9WUzj6kqbgWpjylpGjJEwExOUiQUtALlE44UrlE4QFR67RvwoDM8qd/CikSnsUzSe6c9k&#10;3dPyRCQn9LVEQBCshkqpSMKy2oFf0KNsnCNoyFECQpWuyltOk9J2IUzXxAlVmOCkDhPMpaRpba0O&#10;EqenhVqNUEQjbVzE5V4/2m4pXUtwJQSWOE8SpG1BuieE1UbmSM54WjMFeqKFvUqOwBOVxel2r7vU&#10;a99VBIB9IK29XuDckW7SQJyrOn2ItqTW9uSpVKya2i1NYuWvu/8AMN4Yt60s6VpS2sbDRwBhT4Ab&#10;Awi8wSEm3lNdAeDsAfkqsTAxhTvcXEyfsVc8KLLtEvZy+RnlRPd2lMTBlC87jhPWjvZnnaonVIRV&#10;MSoKjvTwq6CO6eHsWc85Hupa9XKgJ9clRtUn5S02S5XKbA0KOi2cqfhRb209Ekm3Jbk0iDZSIQz8&#10;pzKrfStmj70tqdJTujUIDMYTxHKGE8R3RsvGBOSkRATJT8pylo+IyiGFEJByja8OKvyh66SE+lM0&#10;wUyRS8i0MRKOZ4UQ5UjCFAGyYRAJAiPhCXhB1VunS6IVdrcqWu79YZKakQ5a/SEjHnghO9sCUTob&#10;3Uc7xCiwHa3dwFMyQ2DhRAGVZp0iWAlVvRdmp0wQSVI54ZiMoJAwJlA6qIJcYaByeyry/Jy6DU9c&#10;wclYms67Q0oeVO+4dwxvKg1TXXuq/RbEeZUcY3DsptL6YbRf9LvB51zyA7spy0qZbZFrpN/rrzUu&#10;nGlSOQ04wte00GhbgBrZI91tmnuaDifZO4RAIz8LM4os09rcwpqFNrTEypXkAKu6oTO3CCtT1ara&#10;TD7/AAsq5c6pmSBKlq7nQCVHWcAwg8QhE2y9QvadlbvrPeGtAJleMdSa8/W9QqVSf1LJDZ4ldR4j&#10;ay6vXGnUHkTyV55rAZbW7LVshwyXDuqjWSoNRtvpXS+oFoklpn8F80vJp3NZp5DzhfWNGwDdCr0o&#10;3b2fjhfK2r0wzXLumMbahkLs4vennfJiuSZRjIUZYfcogCu+PJp2iHtn3heM+NZH6Voe+F7MwHcP&#10;heNeNzdt/Qf2WWR4WbYmjj/E2Fa1nitPusTRHf4k3PbAW3ZndUnhbcNa8t66Xajy4pIUl609Pn88&#10;bcq/W4GCmc8cJiUK+Dfo53n0qs6HOhTv+qoWN9RJyppk70NQ7tzYRVYIjlRiG91MVDbXfKRaR9yk&#10;bVEEKLs7MqgEP3A7eVw3X1RzLF8nMFdwYYwuXn/iRcCnZDuXchOFXznr9Yuvnckbisl5BV/Wj/jl&#10;TM+rssx3JIWuH4cedA85QPKN2SoqhWiNmMBRO5KJxQEyqmUQE4KY8J3BMq3BoKYiUTkyY0EegFa3&#10;SNLzepdObEzWCyaogNW/0E3f1Tp3xVCnJUm6+mb238iGDhPaMI+Sta8sxV+1UBRNF/sFzV143pet&#10;apBAyVt0CHie652hX8orZsKhqiUt1bctK0YnC06L5icrEt3kO4WrbvI5K3x9IuW2gxu4wMIa1sXs&#10;IwUDam3IU7au5okpjHuuX1bRBVa4tbkLFp0KlpVYciOy9AdTYWkFZlzpVN7ydo+1RrV212k0fVjs&#10;aCZhdRZXYqjC4hlqLWr6ZhbenXZZA7KpdMsnWsIdHcohhxWdaXG8BX2HzDM8KsbtjlEm6JClHESg&#10;c3gomCTBVUpRB4aNzhIC4LrrpCpTqfp3Sv8AP0juqMbyQu7LdojspGx5eRvBw5p7qPXpctcZ0l1H&#10;T1m0YSfLuGiHM7yu2oPFSi0k5IXnXV3SdxoN4Na0gSzO+g3v9y6TpfqKjrNgKjHbX8OY7kJ+RXHb&#10;qKAPPb3Vlp24c6Qs+1qeYwkGQPdTtd2PCe+mXqvDPFbT2W2u1HgfXbP38LV8Irgi3q0XdnyrXi5a&#10;tN02rt/YXO+E9d7NbuKRdDSwEfas66cfT3KkZY73UtElocqdrU3AfvVsEdk4wyE9m+mDMGDhcNdT&#10;T1Ou0rutp8suI7LhtTIGrVj7hXuQYtXR3TRntK1okBYui+ljh7LaYccJbPIbeFFWy1SxtZPZRVj6&#10;U/LpCluIcp2mWqucuUrTAgqG2N2np4Tk5TM4SPKWwDdlKU37SdMjGSmfwkXfcmQcRuEqKDu4wpnl&#10;DMoJERBSHKM8oOEGnaYUzSoGGQpWn0qtnU24o6ZlA3Ayna8N4KlKafuSDvZRbi4ZSBhWlapPMRKk&#10;Y8teJVZhU1M7/uRCq6xwOe5QajeMsaJeT6owE9NzSPkLjNb1U3/VFDT2OgNBc78Ve2dx7dDp9sbp&#10;wrO/azBWnHlkyhogW9EOA7bY+Uqh3DcT9ydRei3tPCID7/sUNEHf8Ky0icKfadI3sICq1TH2q7UI&#10;I5VCth2VS5ewkygc6CUi6AVEXe6iuiUNWpOFDUMNRPfJjuq1Z/ZRl0Nql1WG5DSO45Kiq+qocYUt&#10;uzdCjZztepGFYd9VQUxBhTO4SPQUkkwJB4WkToQE/CcN+U0mUTQUjJKU/wCCWRzCAaMIXD5RkghC&#10;+YwgIyD7piB2CTiU0lCtGGCpGhRwVK3slJ2hJGEnJEymV6GztGQpWjI9kLfrBTDgKTCRBQPOUb8K&#10;IpxFulV4G87ipGMgSIhRvbLgSpqY9BRK0IwDlNACVUgQJR0QCJRaipaTe6lc704wE1OA0yoK9SWn&#10;MIHietcsoUy4xj96xK1W51V5p0wWUj9YrTZbuuDtflvyrDKLaI2sb6UHrxU9N0ahpzPQ0F55ceVe&#10;e/j1TCJzw1vsoXPyYwqmKdkXbTKjNYudISq+psKKSMBKmd/qySoGnlG8wFDvABylJtfYa9TZxkrK&#10;1a78ig+oTgZV2s6Gudxt5JXl/iX1/a6XY16AqDzSOxT8RJtzeqXYutSurgnEnauWvK9O5uhudB4O&#10;VwmueMlpp2+mKzZ+SudsvFO2u73e6u3a7vK0mFX5ePt9J2xpU9PpP3AgNyF8k9WMFLq7UdvDnyAF&#10;6Z/7XbIWTmNuGlzWxG5eO6zrtHUdarXTHYcfddvFjbXnfJy8okcYGfwTjAzgqr+kKZOXBP8ATaYz&#10;u3fC9GcdeHastMgryrxi0urqNS2NMExyvTTqFMtEQ371lao2hfuG8AgKbxZZfTPHKb28o0TQ7pto&#10;wbOO62LXSLhpywrure1oUGGAI9lJFFuQBlbcfFca2y5MbHGN0i4/qGEl3Hn0Kbc7Ul2yODKS1+k0&#10;whc72SeVGam0r4Hb78ZfOIQPfsEAIHPngod27lL2fonHcZCA5JRuEQQFHOznujRmdgJqZLQc8op3&#10;gxhQ5a4yjR6HVq7qRErzPxKqhls/ccwvR67iGyREjAXj/ild/qXCckEJypvp4ZqTw65qQe6pSp7o&#10;nznE8SoHDK1x97cWXaMmFC/lSu5Ubm5WiUczyiZCA/CUwE5jtBPCA4CdxQFwhXMdFsuUkwMpAyT9&#10;iZ7AZMrpvDwbeqbCeBUC5ziV0fQZA6ksj/thTkPLT69p0213YCG4sQ48QodEvWVXke3ZdGy3DwTt&#10;n2XPNbdUvTk7qzIgN+sptPD6IyVpX9uGOmOVWZSlxaPxVdKlaNFxgGVpWz+Fn2zJZC0qA2xKfZLj&#10;RhSNdtQNyIUjGSFcnXavUHu3AJOG4BpCcNARASPlF0ndV30N3ZNSpmmeFaFOTyjFHKi4hNbV9sCV&#10;qW9WWrG8sgyr9q+RynNwq1mP+VKCJEKk133qzTPCctSsPO4FA1xY6TykwyUiCXfCXs/XoZBqMLXN&#10;3NIzK47VenK+i6g6+04fqT9em3uuyaSByURbuEkTiI7J6Z+VZGhaq3UaBcw+s/WZ3attjpZ7Fcpf&#10;abU0LUvp1tIoVsvYOy6KyuRXt2vBme6f0rXl7cX4o2rq1gyrH7USuC6HcbPqJpGGuxherdd0fO0J&#10;0iSDK8m0d/k63bAYl4H71FrXH09ytnfqhHtlXKRwFlae4vpDPK02CY7K4xynaeq/9W7OIK4fVcam&#10;4x2XcPp/qTJzwuP1hrRdnHsnlIWPta0cEsctdsiMrK0n6q1M4hTYeSYu9MdlA/IRNkhDGCnGU2qn&#10;BT08uyhqDKTHGeEmklW2FI8pmp3YylpUuuqj/aScU8ZlC7lVPRb2aJ5TOMBOkRKSkT+ChbyjcIQg&#10;QgGPKBEXS5IBB6ExStQMYQJnClayE9KtiRiW3HCTcqQRthGk7hNPpPukAJQgZKczCpHv0IPgqei+&#10;VA0bsqVmOEtltOxxa52OV59aUy/xArF3MkBeg0WhxkrjhbeV14XRAcCUxt3DnfqgJ7qGi8VPSHS5&#10;IvDpHOVn1qdzb1HVKTdw9lpb0izbVa00ziUmOl+VnWlzdVHxUZtWixjuZ/BKRNgnEEKlXdlW3NLe&#10;VRrD1fCdTIjOTCjeNoMInujMZUNSopbz0jcY+1Vaz8lHUcQeVVqOyo9iSoxkn7VboNgeyqUhJV6m&#10;MLPS/SUYEhSsMjKiaIHupGmMo0ezhvumcncfSmbJV6LZhJRNlEBHKQYYwUaLZJiUW0/CWE9lsEpn&#10;HCOEOEtKRDnKcmEZInhKPhGlbBuRtKEjPCdoJOE/Sb2MZTpmgpyMplobDOVMzhQtEKamY+1RPY2F&#10;8z8KGcqy7jiFTqnb8oLr2FxDyVK0bGmVFQEySpKh2sMoVtBVcAT8qSlVDWj96rmoNwH8VDfiq+hF&#10;sJcRwOyBuJb7WW27tjYc49lDQr1ajwSTB91n6ZpD6ZdVu3b3kyAthoDeya4tNcRlO64DREqJlTAb&#10;OVG5hJlP7Z5X6S+bu+U0y7Kj44wnnMq56ZpOSVGeU4dBQuM47qaqVHWI2fKgcZDpMCJUlRuYWdq9&#10;0bGwq1XDAbwFONa7rz/xP8QKfT+nVWh4YQPdfCHip4319S1WvTovc6CRIK9L/Kc8QXj6TbUqp3ye&#10;6+Oq9y99R1So6XOySVpj3T3pd1HqC4v67nVKjj3yVXZrFemBFQiPlZtQyVE920crswk+3Dnybrao&#10;dS3FF5/WPM/KuU+rajSJJXJEyMJCoWnK6McpjXLlbXbs6wqk/Xj71ft+qnGDun7152KpJwYU7Lt9&#10;MYXpcfLNdvN5MNx6UzXzUIJdhSHUHuALX59l5zS1d4wXQr9DXi0fW/Fd2GWFefnhlPTt3alViC7P&#10;yq79TrRzwufpa1vGXT8q1Q1Jr+SF0axs6Yzc9r1fUq8EElJQG6pu9klPgfk/WImSgqQSoy8zjITb&#10;1+av0WHEd05IAwg3JbgqgpyTCiquBCd7z7oJDgmJRUnZcUz3byeEuGxKjY0h0ko9K2jrPPluJ/ZC&#10;8J8Vb71OE4BXuGpOFOlVn27L5x8S7gOv6jZJG6YUz2V9POqzy55hRkkwpHkTMQo6jh2XRNOG+0dT&#10;BUJJARveJyozwqv9EFM7hIHlJ3C2xRQO4QnhE7hCRKpJmYCdnJ+xICE7QJKgGdwV0PRI/wAoLL/e&#10;C548Loehx/lBZ/7yKWPt9RaHXbSrR+1K9CsTvtwZ7LyW0uXUrkke69J6dvG1aDBukxwuT7d2M6Wt&#10;QtA6kXeyxzS28FdRWpiqyI5WXc6eBICvQRWohgV+mIj2VSnTFMAK7TMsB4VyhZpnCma+FBTUrBJV&#10;CpwJS+5O1pRBsqQTVKHfKFtIngp/KICAsUwHcqamAxygpq1SyeEFU9OcRhWaZOFDTzCsNacJ6Smp&#10;9ipWMBOUFIfGFLOU5Cl2JtOY+E4BmOw5SY4kqQcK9M/tXuqLbmiWRLfYrNtmutahpcMBwtj6sqpd&#10;W53bglY0ip1BbfSdHuGjMM3LxOkRQ1WgSIc2sJ/Fe70RuYWOO4PEELxnqq0Om9RkHDXuBAH2qfFt&#10;HrWmEfRKThiQtajwJWFoTgbGjOQWgrcpmAIUxlmlru9BwuS1iHXePvXT3NSKbj2XJ3791y5XfScW&#10;lpcMEd1pgjCytNdLBC0d2AoVlNpWAFMRCVPA5lM8yCVozkUazi15QNqepS16c591E0EOU2NouNdI&#10;4REyFEwkI+eERnfYtqFzcpIDKUTDkQmkJiCVG6ZI7oq4Z7uVHvJKTpCBIz/tKVh+FG3hE0whaw2A&#10;EZIUDXSVM0SFW0JGGFI4wVEOVJEqvpNOMmO6cn4QtEIXPypLFNTMSkx2SO6jaUbO/upRfa3bHHGV&#10;g6jRFPqihUjlpn9y2qDocAThZ+rtB1m3d/slaSdGvud6iBhWab8RyqjGl1Q+yssJaE026E5sEED7&#10;VIHxxhKfSo39oVnBuMqlcEhWCYPwql1VBMBKnIrPq7hCr1DjlG8guwoncFRVK9V4kqrUku5U9bEq&#10;oHFz/vURrItW9InPZXMNGFBb+mGlWB6uExpIDASlCnjEoKwxJJRggJmiSmAO5NCdglKITMO1sJjJ&#10;PwnSg00IdnylCz+y+zwPdPtDkMZT7SqPZ/LHun2fYm8t3sltPyrG9lsgZTAQUUJwJRVhAhKMotqQ&#10;apFE0fCMNJdKZkqWCApntERvM4VS4HsrLzDpVWo7c7hXrY+ipjbPylUJc0hGQBtVeq4gHP3Jejx7&#10;ipVpuqVW7Dn2Vuifo7f9ruhpua0Fw+smdU3SScQl0rxO+tueRCFrHHkpMG6HIp2u5TPLo7GmUc8o&#10;DWEmDKAVAXRwqmk62kiE0H3QB0uT7vlBaO7CHdKeZKBztp4wlfSAVHDdhcp4i6kLDp+s4YJbhdO5&#10;wK8s8b9V+g9PV3F3q7N9lMjfHU9vgH8oPWzf9RVW7skmQvFqsO2gjIC7jxPvzqHUNV7jJAMrhapJ&#10;JJOOFthGXLlqAcB7CFA4DupDJbhRvGV16083LdoCyBhR7R3UrgoiZRtPYELnYRObhA5phPd+j8ID&#10;zCm81wGMpPaYQEbeFrjy5RneOVZpXrmMglWaWqFuN2Vkl3Y4TE/tSt8fk5OfLgldLQ1icEpLmRU2&#10;+qSElv8A9usf+tH7XHHGEBEBE7HCF1SccL419mZOO6YkRhImGlVCqN6EDaFI6CZUbyEqWgPJnvCd&#10;z8j4Qb8x2TgyCEp2pm65cGnb1TzhfNHiJdGpqdQAL6L6nqijY1JPMr5m62q+dqVQtPdVJ2jL05jd&#10;u7yhccp9u0lBVBBW0jlk3ULslMeE8ZQklOIy6COSk7hPEICcLqjEzuEyRMhIBAvRJqfJREYxlNTE&#10;TKipoHTtXRdED/KGyH+0FzxxIPC6jw7oG56nthwG+pRl0rHuvfz6apIwt3QdZdaVxJhpWE7/ADzz&#10;7pCoQRC573Xo8c3Hrunamy6pggyFecxtVoxyvMtE1itRqhk+n2Xd6bqoqM9S0lGU0tus4dKcUoVp&#10;tdlUYhS7WR2lXtlKqNEFSswj8sEqXycYTijMJeQFO2n8qJjC0jCsUhOFIE2ngQpm0pHCNrICkbhM&#10;tmZbx7KalTIPZM1whFuO7HCabtZp02jupYHwoGVQY7FStI7ZQi1YpmAE5weVE2o3ATlwJ5hK1PaY&#10;GeCi47qOm5oxukoxk8q4XaQYCB/qEcqSJCEAwPfuqVMtK7D5VQk+68z8WrPy7ihdARnkL0+5pwHH&#10;uuC8Wm+Zo9CBkFTV45bdF0wPM0u0PbYt5w2D2XN9F3AfoNtxgRK6DfuZMqP9DJFc1ZaRmFzd1msZ&#10;wt64fyJWHU9dU4lH0WLQ0xo2LS24Cz7FvlsC0AZAyqxmzo2iBwmcJRbsIXEK6iIajCSq5YZ5Vpxl&#10;QluVFPdPTEIiMpphEAHIMkjwnj5ThmVNSinKB+CrG0SoajZKDm1eoMIAJCOo7lRhyTTQwJT7eU7E&#10;QwTHCFFSYSrDRBhRtEI5kQghcI3D5UYKffKudMrdpQY5QP5Tlw2oJ4lHkn/SZphvynb6pUZdxCTX&#10;wjWz0sUfrhV9RG/Vbb/dP9ynoGST8KpqNYM1W2+wj+Cr60TVps2EqYEOaoxMn70Tc/CXaMimEJOE&#10;7iI5ygJwr2cR1ashUXmXSVdcBHCqXAAyCotX9KlR21+UDnggoKlQFyhfVEGErV4o7k4KqUz6p+U9&#10;xUkkSnt2kkAqWi9RGArTBhRUKchTgQo2BN4lImcJgYCZuSn2i0TOUTfrBJrQAiDcqpEbGG5CItzC&#10;ZoJhHsPMp2jYNp+Etvyj2pQFGk3sG2chEAT8J9vxCW0/arit/koPumj4R7DHKGXTygugEFOAj2Ty&#10;mPpJlX9LlmgEEFSBuEwdlG09lPiNw4Cd3CZsyneC7hToTKILggNVJr/V8KxdO/Z7qCk3MHlXBdVI&#10;4GJVG7uCykXAS4DIWg90NWZeFoY4kKoUjibjr24F8WMou8lhhziOSrFDxHta9x5RG2eZXRU9Ksru&#10;nD6DADzhZ914e6XeBzqTfLd2IWGU20i1R15j9rmkFhE4KMa2wmSFjU+i7iwltOsXMHAKI6fXpktd&#10;kqV9VsfpNh47o237QJ5WN9Gqg5wFYo0yRytZ+RJG3TuBUG4KUOl0rMpPLMSrlJ8s5yq3E2LJPdQX&#10;FSRAKMO3NAHZR1AJlRaXiha4lfOn5SPUPkW9agD9YL6HuKnlUnu4Xxp+UpqjnajcMDzIkIiXx31f&#10;cirrNzmZcucfHdaWu1vOv6zzzKy6h4XTxyuXOhkITCYnCBz11sNaNUQBqcmUwcBKkjO4KiIwVI4h&#10;ASETokZGFG9TEqN6jKjSEw/HdC6nCNzfZJZzMIHBJSvbKSryU/agukoeXyme0u4SiMLxsunteQnH&#10;04QOdiE5dJQkZU7GzIXCftTuMIS8QijygS0JnQBjlNBkmVHUd5nC0hf6cr1rX8uxqEn3hfM3UNff&#10;qVQzglfQ3iTWLLEiYGV84aoRVu3EHMp4zdRlelOoJ4QESMqQn394QOHK13dub1UDhBQuiET/AKyF&#10;xwnCDOJUZMonFM10roxu0BSJxATTCUiU7dM9E1xH2IiTEhRvInCTnktwpIi6Ynld34SW/n9Rl0CG&#10;0yf3hcJORheq+CWmC4vLm4IwAWrPJpxzdepb99YxwVapae54bBVqhpnDgFt2NiKYEgEHmVy/bvxy&#10;sUdN0t3mB5C6e1t3MZAUVIspkCFo0XtEey1itbWbfexWvPc0quKrDwnL2DlaSRnZpdpVzKtU7jAm&#10;FlC6a0QEFS9De6uKkb7SHnBClY5rOYXM/pdtEbnPAH2qCp1jp1EOdVu2MA7FyRWW+nZU7ljjBKk8&#10;xszuC8zvvFTSLYODa7XkexXOXvjXSp1C2hSe8diJKzuSphft7c+oG9wk26AxMr5/f4v6zdv22ts4&#10;j5aVNbdQ9W6vW3bDbs+wpbFxe9G+p03epwE+54THX7OlI89m72leaaB09eXu2pqGoVhPLWuhd7pf&#10;T1hSYHbXVj7vynKxyXanUFGm0PALgqNx1vbW+XU3n7ltfQ7YQBRBZ7QpWaZaVWw60pu+0Khty9Px&#10;IsTUANN4+5aVDrrT6xgbgflabtB00yfoVKfgJDQ9ObkWlMH7E5kKK16ls7g7Q+PtKvUtRpPMtcIV&#10;Slptm3AtmA+8ILrTGVKLvKhjhxCtOov1bgVGEDuuD8RD51gxh95W5Su6+mbWXALmk/WWF1pcU65o&#10;tadzSBP4rPOnjPwDw91GbJ1Au4Jwu2pVd1KZ7ryjpe4+g6q+m7AccZXoNncFrDu4KzxtjTLFfqvJ&#10;eR2VBo/WFWi+Xc4hVz9cla+06XqAmFcaJAhU7Y5CvNzCpGQthIwhc3KlYZHsUxaVaIg2xyonK04K&#10;EtSFtRiU7PUcJyJRsYOVnT7DmUTcInMnKQYlsa7AQUBU7mwFE5qGkUqrclQj091cqN9JVZzRuAhV&#10;pQmmIUrfZCGgRKkMAqMuipZCcGSkeEwMJz2iiBRDHdRAwUU/C0qBh2Qk4+sIDyEqjtplZnJ2LzMS&#10;OEQfKic4BsIWOhOVbRtRz9iyNeq+XqloXYErTtH84K5/rOt5N3aOiBu5RPaLi63fmQcFEXxB7KvQ&#10;eDb03AzIH8FLu3NWiLDPf6kFV5AHuie4BQvbMJ9J2rurvLiFFVMjJVptFu88KvdhrWYUX30vfShU&#10;A3HKp3Do4OFYqOAJVOtUAblZ2tcYine5XLdv6v5VCmZctSi2AltazQJCsKvSUjiUJ1BOITs5UQBc&#10;YU7KZGTwql7RRt4Rtpk5yna3HwpmNytbPtAC2OEJLpUxaZSDJ75Sk2EYBhEMD5UzKcDlPsEpaEQQ&#10;6PlN6piVYgFA9slAQuJHdBOeVIMHKEgSgBLnTyneZyeyd2OUDnThAODyVMz1cKBgwVYpYSAgMp34&#10;7pxygrGJTEULqoA7HKVBvmDcTlV7gFz1ctm7ac4VQK93U8o8KpUcHiCJRXji652yj2MpNkmQlbpp&#10;IioU4GAApSQ36ohR72zLRhE6oBysra0kG5xEHsoHtBdMSidUaRE8IQ8OSLSKrSDh2ULrUbpBwrRg&#10;kDuhqiAqVtWdblmeyBj3Cp8K4RubChNPKzqamNQgCCoalXawk4T/AFB8KhdPc9xg4VSiVHq1yBa1&#10;B96+H/yhbpztVvHnIBK+zdeq+XZvMmYhfEPj5W33N6ftVQafLV+A+vVdznlZ59Qx2V65dkj3KoOl&#10;piF3cd1HBy+0bhhRuA91L3lC4D3W1RO0SE8oyICjzJCUTQuEID8KR4wgLcpVOgk4UbjhSO7KN4kL&#10;HKRQSDhICSnIQmQoBEEJJnvKSns9v2jc+MBRucZRubJQua6fcLyvt7FCHHulJ3JThJzSHCe6elGd&#10;kIYwi3QSEDqgDQnoeM+yfhn2qAu8sTGFK5xcFUu6+2kQBnutJOiryvxY1V3lvawz968Kr1N1V7jz&#10;yvV/FK6bTqubyScryCsC6sSOFWMZZWHcRtlRuqYhIyAR2QxJwqnbCgmDKZ5xwmeCUx4VwkTigknh&#10;GeU0Lb0iwDgdspm8oiOyZrZT/wBpKfUk947JEABMGgkInabNGa1zs9l754HWop6Jd1dv1qvP4rwd&#10;rgGkDlfQ3hRRNDpOnmPNcHH8Fnk14puvSrMw0SBCvea1uOFhC8bQbBOFBU1VxJ7/AGLmrunc06T6&#10;VTZy6ShOsU6bgA6AudtzVvD6QSpruxuvLllIlytpj/bYueohSbuaRP2qjW61ZRE1Hhc9X0PV7kw2&#10;m4D7FR/oFql3VO8OaD7p+Qs20tR8UmUXO8mXEey5i+8UNXviW0RsH2LpLLwlc+HXFQALetfDvSrS&#10;JZvd8p7ExeY293r+sVBFSsd3ZshdLpPhjq+sbTXqPpt7716TYaRbWIAo0mg+8ZXQ2zCWqdX7Tb24&#10;fS/BTT6AbUuXue4cgHC6nT/DvRLNrYtg4Du5bTHGIPHspS4CE9QXNXo6HptuAKVlTb87UF/a0xT2&#10;0qdNpHsFb37OAVHUyEaRLvtlWzXU3ZP7lv6Zduc2JkeyzjTBmRyrNrNKIwEeiyb9Oq7tlXKT37fr&#10;LKtnS0EmVo0SHNwtJjKyt0na4gZT7yowXFPMHKfgXlB7z7oQfVylAJlMAAZVQjVqVO4pFlQbgRgr&#10;x3rO+utA6oo0a5LrapAaewyvZceWQP3LjvELpluvaO522a1LLXd8KbFzp5/Xr+Tq1tVYYlwXpen1&#10;D5bXO7wvJdIa/VNRt7Un9fTfDl6jp4qU3eXUBBYsWzckghCczCczEwmZAz3K0xZbW7WS0K6CTCgt&#10;wAz7VZpxMrXSMkzBuaiKZhkRwjcApZgc2QoS2FZPCjcJ7Jyl2h7omgpAQ5E3CmnAGeOE4+2UZElK&#10;IGBCXjFeQSZQubPCkEwmMQjQlVawwcKm7D1pOaCFEbMv9SO1+Su71RjCLlT/AEc0xDueyHytqWti&#10;1D2ym3Qe6KqdsjuomvJ7pyaF7Slo+9MHGeVCahDslMXfKq1MlTuJJSOeSojUjJKHfKhcg5RNcOyA&#10;GQmIg4QNNC1fErE6/htjReBJDhla+nkSQSsLxIuGssKTQ7l2U4Vjo9LqGrplJ09laDoCzOnHb9Ft&#10;iTMtV9xARtF6RvdmSoHVyThHVqACCoWiSr2jUOKjpMqK5JDFMafdVLtx4lTb21k6Z1d5zCpVKhJI&#10;U9eptJlVgDVfjhRWk9J6DMgrTYIhVbekRyrjc8JaCRpgJAy6UHeCjHCcnaasUoDpTvuWsq7RlRAy&#10;BCr2Z+lam6mewJTk7TrtuUQHNiOyIugomN2BvzyoqvJWt9Iv4HzBT7E1My0KRERTcBCcoyhIhI4Y&#10;yEDp907yoyTPwiwwlyidUz7o3nKjeIEpA8ynESo2vlOXQchLYTMHKmpFUxUIMjhSNuQwJhbLg1V3&#10;1NxjKr1L0u4CBlSDmQnAaqNplDTr7+DAT3dUFuCs9pIcQCmF17GvJM+r3VK6reXRdOSOFNvgRKqX&#10;LfNwoyraMhmo12PM/VU1LVwXw45UtTT97Z4We/TXNfIWdVjWq29Y488qxTrA8LFbRfTIyrlGrtMF&#10;EDTFQFI5I/vUFN+4SnFTKvQWCPSonvDEjUkYUFR0qLYVKrU3DlU3GDnhWeWlUL2qKLCThVIIxOqb&#10;kU7CsV8NePF2PpdwAeSV9bda9U0ra1uGPcBK+IvGvVDcX1Z7XAtnC0kO9PELk7fxVN7iXKzcun7J&#10;UJz2XXhOo87k7qEuMIHEqdwUL/rfC1qcb0jMqOJcp4ICiPKSdWgeD9yjPKleCoqmDhTTmNC5DwER&#10;BIQuwFnlNjVMSFE/KMqNxUaGqjeDKSNze6SfRP2jc/7kG/HKUwoy4B0leO9oZPp+U24uLUMg90If&#10;Dt3ZVFQT8EnsoTLhhJ1Q7szCF52FaUVIOSFn6hUFK3qEnMGFda87NxCwuoXbbJ7t0ekqdlY8B8R7&#10;w1NSq7jIBMFcI5zWtwZJ7roOtrt1a+qD63qIXLuIPBwt8fTmy9JHvGUAdOQmJEQo+6mXTI9R8IHV&#10;JHCIn3Ubk57AWkuSODCUwEM5ldBX0RPqjuk3HKAn1IgcfKdRDP45TBwDSmJnsna2fhPEaS6ezzbi&#10;m08uIC+lekrcWHS+nsPpd5Yn8F8+9LWguddtKZ7vC+nbbSi9gpgQynDQFjk34Z2oV3urj0uVrTaY&#10;fUAeCtO30EMeBGFqW+gbagPH2LHW3T/pNpluygAQIW/btaacnlUrfT9ohX20DTano8UrWMB4SfDW&#10;+nBQUp7oK9UDATkabR79x2hBtPmEe6OIAIyUYaCmWx0GDdMLQpugQFRpOhWKbtrgSkzq8wEhSxHK&#10;r0qkhTCoCEMbsTzBAKAnMJwd5+AmKcXOoRABUjGjaFDuyrFP6oCuFU9u4zBOFoUqsQJWcwbSZVmm&#10;ZyqnR2barX4RF0qrSfgKZrsIlYWaS7w0JgZKFOB6uVWi2kaHAImsbUBDxLY4SBnHdSROIx7pU9vD&#10;dUsz0z4g0XBuynUeDu7ZK9R86iXAu+scrz/x31G20yppbw5orioODnnH963tJ1E3um0KpI3FgMrK&#10;t8e46dtdjyIfIiVMGh/qAwsC2rNa3B+FtW1YFoyjH2WU00KJhsKzSdKzaVz6tpWhbvBGDn2WzPL0&#10;sMOVOASFXBVimfdKsyc0gKIz7qw8wFC5wiEgACCjDZQ8lSA7YnlACkjdHKGR9iAYcwkWAhPuDhAQ&#10;ztOSq0CDQEdPugLwSkw8qdFs9QSJ9lVqfWkK28DaVA5sKYrancUyGyVTgzCv3B3NgqiRDuVf0qU0&#10;ZlC4mYRIjETGVm0iEkjlG0SMJnEcd04+qg0jXQCgfVHGUBqROSqzqxFQIDSs3OLwuT8SHvDaYJMS&#10;uw00gkGFy3iaA1tAniUFXSdIHfoVsTP1Vp1TtCyukKgGhWw7bVo3dQRhBZTpE+Hu5kp2fCgpTvlS&#10;OqALSzSJBPeRhZ11M5V3eHHlZ19W7BZrnpl3EuqKSzbnIwhLd7gVaoNjhPS4tAxhFJxCFgzlSQqR&#10;aJjSU6enhI8BOzRHpuhzQm0wgavUj+qUzZ3NUekGdZf7bSst9m6NkwJzKguHbASVMw+kQchQ3jJo&#10;yrtY32ekZa0hSSFTtndpU4wfdWkbjHdC5+E7kLhtCVOI3vMptx28pn/vTbspmB9SSq1Wo6cFSvMF&#10;RF7Z4U2nKFtUhStqbu6hcRz2UT6oa2AotOrL6oBicJ/OYRnlUwd45hPuYB7ox7ORPUeIkFQuqnmU&#10;wIPCFzSccfatRoxfvEzhQg7X4KmLSG9oUJaJUXo5BGoFHJLvhHs3NlM1sGCUqaQQGwcqGo1rjgIn&#10;GAY5UW/KiqgTTBcZTMoBonCkLieyYtM/Cz72ZxIAnt7Jhyn3AYUZMELeXoJy7GMIHPCrVHniYSLo&#10;p5OVNnYSVK7WtXN9Q3pDIHC1q75aYXFdaXjqVq5rCdxhVFaeXdcbr11aJIHK+UvFu32Vqgd7r6v1&#10;Nu2xqvcZceZXyn4z1C+vVcOzoWsyGXp4pcMcHkfOEIwFLcOx7lVwdw/FdeF6eXn7JxBKjeQkZBKH&#10;k4V/2mBJTCCCk4/eg7GFN9qhtwnmFG6DOUIGTKRwVNqjSoy4J3D1SonCOFNAnjCCMojMJmGSoAQJ&#10;4JSU7aXwkhlX7LOKCASnJJQSvK09zRnnKEH05UgEhRvOE9rh4jlItDi3+CjBPdM55DkRIqrtwIAw&#10;OVxfXF66hZugkCMrr6lYtDoMyF5X4laq+nb1Wj0zMIhV4nr1ZlW+e+cErJLAfqqfUyXVj+Kr74EN&#10;Wkv05svZnsgFR90bn4zhQOMHHCvTKieYQbpGRCYvBQl3uVeiJwSOOVG58cJwZ5VyptGYSiUBKbdB&#10;TLYp9QCMkCQDBUMySnHKC23+lK7bfqCzqkSA4L7A0Kiy+sKddgEPaF8V2Fz9GuqdSYAcvrDwt6sp&#10;ajoNBgI9IgrLPf01wy07s2Id9UQrNC1c2BCkoV6bmxz8q2DDcZKnGOnaIW8SSE1QwIVhsn71BVpm&#10;ZC00q3aI5UNRk9sqctLeUi2WyeU7JFKoHaMqRrSR7KXywSCEW0DCy+9AFMKZg9QnhC1olE0cJZRN&#10;6WWQAIRA5yoGvUwcMIxZpmmAUjwgBkJEmEA8yVZpfW+FVbhWKTsBVAthpn7VNSbCiYchWKZAb8q9&#10;jaRhPZWGEqCmp2nCU9oyqVo+UdNhJmFG2IUzHbeCtGSZsN5UFSuab2nmDx7pVq3pxz7KNrN+TyJK&#10;anyL+UHdamPEyn51R/0TY0taeAZP/wBl6t0RqL7vp+gQeAAqP5SnSLr+3oapRaCWCCQo/Cuq2t0/&#10;TaYmP3rC+3Thp3FKu5pytqyuwQBuXPVDIBSoXxovAKePtWUjsWuzMwrtnUIzK5u31QVAAVr214GA&#10;RBVaY6dCypIBnBU4qAj2KzaFYOa3OfZW2uDnQUts7NJzV90BeELzHCYepNBA55UodEKMiDwmmFVL&#10;aZzlGXdim3knlA4ElI0gPskULRCRcfZIHaZKJhyo24RsOQrL7HUd6QFDVdBUrhkHsoqrSRKUNVuC&#10;AznPss8O9S0K7PST3WaRkovpUiWQk5091Hu9ikDmFm1g8Qm3gMKEmULj6Cno0VSqIOYKpB7q1ZoG&#10;ErqqZxKksAXnhGg6DTWgMg9lyfilVY5luB7rpaNXyxHcrhOvbn6TqlCieAf70aDsel6gp6Fbe21W&#10;69yHGAVW023NLTrem3gNRCi7adw+xHkzsSUamEqxcSIBTUm7SAVboUwclPezZ5bViZIVaqSSd3K2&#10;K7mCRiFi3hh0qb2qI3kdlNQVOmSXQr1BvKo1lnCRKYYamCVqbEjXYREmJ7IWgIuFO/yXoTQZaIgJ&#10;afSDNVc7/ZKKm6Yk8JWMC9M/1SnIrfTVpmO6mqkVKREQqXnBhEnupHXzYjstdMMptWNMsdLThTBx&#10;gRyhbcUgeRKX0qlBkwUbT4pPMMZMIS8j5QOuqDWkvfAVf9I2zCdzwPvU72finqP9SB1bKi+lW9Y+&#10;mqPxSc9o4c0/ejVM9QFxKp1Xlkqz5kA5H4qlcCo53H4Kb/apNhFz6flR78zMBBscHRtKMgdwQPsS&#10;q9DNUDACdru8KqXAPJEqVrz8x9ilpqSJi9wMg4Tb93fKicS8YkIafpMkwrlZpnOMKEOJKmc5jWyS&#10;oHVJ+ojcoTgnZCEAbxJ+5NTpVKjQBhRPcKFTaT6klpns5IP3KKM8Imkxzn3T8qaPQS6BKA1YGEb6&#10;cGZwh27uyWgiNXdKHcSVJ5UnhE2kJVyBE8BwnukGSMhSPbJhC9wYDKoKV3FNmF551nctFXYDuK7b&#10;WbsW1Co4nAEryXV72tqV6Q0zJwpOMLV2OrWdQbT9y+WvGZnlmuCM7l9k3OhVKWlve/kwvknx4tvJ&#10;dXEftcq4rKdPnm49LgTiD+5dv4feD2veIlhXu9KoNqUqL9hkgcyuJuzDj96+xvyHTu6O1cHI+lN/&#10;vXpfFxmWWq+P/wA58nL4fx8uTD28Wd+Sn1y6dtkw/wD+QLhuv/CrXvDk0Rq1v5LH+kOBBzK/aTpT&#10;oTS7/TKFWrbNc4sBJMrx/wDK88CtI13oJlaz01j69q81nvzJaM/8V082fFhfGPI/wmP+S+dnjny5&#10;/tv0/IkiPZAcrQ6hoix1y7t2s202VSAD2E4WcXR8rgmW33XyOG8OWglROwiqVIKrVKxkiUeTn2T3&#10;5wk0k9k1P1nhW2U4HCnKnETaJepKVttPKlADUJd9yW2d3s5IY3KShrPEQUkvI9V+xZJKfcmTTyvJ&#10;e4MPwgcZ+UI9XwkfQg4Q5QVXQhc/OEwduGUXoSILuuKNMGOxXjnijX9LAXeraZXrmonbTId7FeG+&#10;JVwKl24k4AISl7Fjy28c41HGZkKBrwwwQprgj6QYGIUdWHGY+9bT24s72iquLuVHyEVTIPdCwEhd&#10;M9Mwxgwmdyj+qCo3GXcJ7KgIElMHJH63wkzlLabDnlCeUZCA5JT3EHHI+U5Iama2RKRe0j5TEKf3&#10;r0/wo6v/AEVXbbOdDD8rzBxBaSOQrOnXbrWoxzMEKMly6r7R0DqGje27IcNy6q3uhVAP7l829EdT&#10;1jZUqgJMcr2Pp7qWnc0mCfVHus/Tql27sE4ymJzBWfbagKkHtCuea15BBV7V2ItkoHUxEKRpEhFt&#10;DkXs7uIMAhHsBKLyuZKcMwo0WwBhacow1E1suRhqFTv2iaMwpRyE0ZlO2CTlVISRpS3BATlEwzKW&#10;kiCs0o2yqoBypabjtgJkusO6FMzlVqJgD3Vlp+ECpmOjspGOkKHdjCKkRu+E+4mxbpguwpC8AQMq&#10;v5uxJrtz5AVo0maIIJRvMNBCQPpk8KPLpjsnKVxY/UmjN1/RrqzqgO3t9M9l5H0dYu6evriwqjYQ&#10;8kfZ2XuT5MQYXA9daZTttQp3tNoaXw2Qs8vbXjNcENa3aMKrWAD2u7FDa3nmM2uyYUrhvGcALHdl&#10;b3tMYDWkO24WlZXmwCXfesUljqJh+VPaUmPp/wCeGO0rTyTN/bs7DUKTg0F0lbdvXa+DwuI059Kl&#10;VG6pj3XUW9zR2iHh32FNnlGqarSYRAgBU23DJwVP5zCBCcrLVGXQhfM/CYV2HjKI12kcY91TPRDB&#10;SBJ7Ks+6awkwq9TUy4+lphPpems2QOAk7IWK+9uHD0CFG26vpAgoFbPBUjI9wsmkLmoRJhaNKm4M&#10;BdymRVbhrXQSmdXBbjJUVemHvko6dIASpgV67zt4KznnJWncfVOFlvGSE60wAx3qRF23JUZwUnk4&#10;WbQbqmeFBc1SGQCjJyqV5UguRC7Vq1U7omVas6ppkZmVm03b6pBWjQaA5pVq06XT2scAX5MLzDra&#10;uH9TNa0/VcBH3r0u2IZR3l0ANXj/AFDdtrdUveDJ8wfxQX29ds3FlrRHs3KGpULh96nsdrrG3Jid&#10;olRVcPIGVnU2wLDBRvuNjMFRAn2TeUSESEjfVLhkqrWcHcq6+jtbKzXS6oQmqDoU/VKtsIEKOk0N&#10;bkog0yErTTOxEJuQkexTAlGgkB28pbg5ASJRYg5CeoipWiGzKKzbF0Cc4UX7Iyp7MxX98KpobXHU&#10;PMMHke6Rs2vZ2lG+oATlAK8GJTtYbUqmkn6zXlRu0t7oO4rT8zBhN5naVC8e1QW1J1Pa8fion6Ta&#10;vE7QfvU9aKnGCgos2jJMKopmVdFpNP6txafhQfoytT4qEhbjmRwVDWqQIiSn2NMKs17DBqOB7Ko/&#10;6fzTeSFtVrVtYgxlQPpVaBIEKF4sh1zqNGZaSjpaveNH6ynIVmrXqA+pO2vuEQPwRfS+jUtWFQ5p&#10;EH2hWm6g6IFI/goaVanTflgB91dF1TLIDQCjQy7gBVqVWbg3aEOxz3RkFP5xkwQG9k4rbs90Js/B&#10;6rGgAFKmxpEtVVxe932K1Sc5tKApjNZFbYwkYhc1qFc1bsuDiI7LbrvcKT49ly7n77kgnKvptjNt&#10;KhqBpU4ecq5Qu/NAIPKzWWragyn8g0DAMQg9NynW3YOR7qVzQBiFjW9wWvElaLKoc1JntM0CCeUE&#10;jJ9kwcdpQOdtT3pQgQ4knCz7y4bTD3E/V5Uvm7tx7LA6hv221Go7diJKNnHNdaa2G0RTaYJxgrM6&#10;Z0E1x9IqCBOJUOm2VTqTVd7mk0Gn7l3RtmWlNlNg2gYwmIxdaty6wqtaPxXxp+UKxjaNcgeqV9ra&#10;uwusam0ZXxb+UdbkOuA08ThTL2dymnzHeAOBd+5fYn5DrSOkNWx//Kb/AHr46rn96+yfyH3D+iGr&#10;+30sZ/Fev8T+cfDf8m//AFctP0k6Jaf0Hax/2bf4LQ1zRaGt6bXs7hofRqsLHNcOxEKj0N/+yWv/&#10;AJY/guhLtok8+y5/kf8A2V3f4bK8fxePKfUflL+WV+SLqPRep1uptFtHVtKrOlzKTZLCDmfhfHFa&#10;jUoSHUy0ggEOEfav6D9c0O01/T69pe0GXFvVYQ+nUbIII4Xyl4sfkFdL9aVTVsqA0xxeXHyRyp4s&#10;ZY9H53zuTc/b0/JCo4kgxGYUJZJmF7F+UR4LVvCbrq60uhRqutaNMONZw9yV5Ewb3QFVxnlpPFll&#10;yccz10ltqYAlWCQAgpgNHCN5DWoybyoy4d1Xq1cwAiqOyoHAgyVjauSWE9xPKSAvSSN+ycpA491G&#10;HScZScSRxC8x62xh8cIXGeUDQQZIhIulLZgLhKcukGFDUJmIQOeYMEhFOK2rPHlOl3AXgvX799zU&#10;J7kr27WXhtnUM5heA9aXDnXTxEj3U4oyvWnE13w447qF1QQR2UlQw7Puo6jQJhdEjh3uo3OA4QBx&#10;BlIjCZdEvQLdIQOJPCdxkQEx4RsBMAJmkBCZSJCr2V9JC4IJAJQFyYug/ao0yozU2hAMlEACE/C0&#10;ggQecqSi6JQQAUdIy6ByUSdlZ9vQ/D28caFSmDML0PStWq2dSZIC8v8ADaptu61L9o5/evQBLQc5&#10;BWOeo7OG79vVdC136QwAv7LqbO7DolwK8a0fUXURz+K7fRdX3wCT96mV1vQG1xtClbXIiVgWt2S4&#10;Qey0KVyHEZ7KsanJqbwRgI+RPZVW1hAhT037irYpGtzKdoJOEdOAiDR2UaoRoAwhSOEFNBhEFAHQ&#10;UW4DhC9RE5VaCxTfJKlpHKr0pBKsUxAE8pEs0nZCssdPdVqIAAKmDgXQE4ayyOeyIvA4UFSpDcJU&#10;yXZ7ItKpmvJOeFIx+0YKDbDUAceE5S0tNqmO6cVIbKhDtvJRtII9ktik+odhPK4zryuDa0JP7S7G&#10;pgfHdeZ+L2q09I0+2e48uwFNVj1VW3uBLSDCusrhwOVwmndTNvNpYcfauusaja9MEe2VnlftvYVe&#10;k9jiWkw7sqz91OmSHun2C1XkBxEYjCp3FMO4UypvatS1KoyAahW5perup1GjzC4d8rnLq3Jd6VJa&#10;030zJK02ztep6ffNqU2+ta7K7doIMrzCy1CtQjaTC7PRbw3dAFxyrxTpu72s9/UpG1Q9sThVwQWC&#10;eVG6qGDHKC1Fh+0mJUTQwyO6hbULnyrFNku4RtmnpMEcKXcA7so2CMInGBwrgqZlXDlIauFWb2hS&#10;HhUkDny5SNqen5UbhmUO6CloFXfIlZbnDcVoVTLSs6oPV9qK0xIgOQPAImcJOGYCF3Cje2hnCBKy&#10;dQqtE54WhXqgUzlYty8VHQkIa19VTC1rbDg0nhUrSjtAIWxYWZqOJIVbXrpX1G9rUbGtUbO1ogry&#10;F16b3V90et1T+9e2a3Yj9BXAAg7V4lo9KNatZ5nP4hG0R7fQrup21GnwQ0KVhLnTKQpSGn4CF7S0&#10;4Ss2jU2sMbuUhAa0yVHSY6MZMKpe3RbLRykFirUaKcSs6mAahIyjaH1GSQU9NnlieCls4kFOGT2T&#10;B4PCbfLYTRCVPafd6E0wAow5IkwqG0k+6d0BuFEHgIpkcoI4cT8Ka2O2tE5mVAyJyprUTVlIrF6r&#10;MEyoTIdMo6p/WQFAT8yjtnpI2rmJwhqVTu5wgaYCBzkxOk0k8qRtWGxEqq13YqUn0q5dKSbwTBUb&#10;gCUJyhzKdqddigCVVrmTEKwTKhquGfdQv0zq9HcchVHjYSZWjUO5pWfWol0os60f0ZhD8kpnucfq&#10;/uULJYYPClkxIKf0qek9EuLPUfxUm8nh33Km2p7qZhlSa5QfPPCsF7YxhUmuhsJ3vLQlrtNFeVoo&#10;uAXKGW3RM/et/UX7aBIPKyaTWn6wyUttcF6yqGo3nKtupQZOQobKkGAe6tP5+EXcO1WFL14Vui70&#10;FBSHq4U2yOFU7Y/e0zHyznKid2k4QtcGyoa1YCQiqQXtZtKi+MLzfqO8qX96yzZLi92Y9l1HU2qi&#10;0s3QZecABZHSelOr1H3ldvqdkbkuznbe0DTG6XYbQ0BxbyjrCHHd9uVcq1msokuwAIC5e+1fzHuY&#10;wzAjC24uLLmvTyvm/wCR4fgcV5OS6WdQvaX0ao2RK+WvG7ofU+oDWdY2j65dwQOV9TaF0ndaw8As&#10;IYTyV32keErA2azvSZ+5elfizim7XxHB/wAk+R87m8eDj3H4v9R6JddO37rO9pOpXFP67CMj3X1z&#10;+RDA6P1YcTdg/uKx/wAqzw40u28SuoatJznBheR+9aP5DjiektVzLRdME/ip+LyS8vjH1H/Jf8X8&#10;rj/xM+Ry462/S7of/wDZLX/y2/wXKeJXjHYeHOtW1tegbKzRLycNyup6Fn9CWv8A5YXyv+XCSL60&#10;M/8AV9vtXN8rK48l09P/AIj8XH5nHx8WfrT6h6U8RtH6stBVs72lWaTHpdK6H6RRqty8EfC/DHRv&#10;HTqzw/6iu6WnapcUbZlc/qw8wOF770n+cF6it6TLao5oDGwatUz/ABXPjbP3Pqfk/wCH4ry3DHL/&#10;ANOr/OCtpu6v1dzAI+iMj37r4Et6cDcT37L6N8cfG6l4pUL28uq9N95WpeXDT/VXziw7QZ47JY55&#10;ZZvR/wAn8Hh+F8DDDD2sOMDCiLt3IRDI5SAAC6cq+CQVDyVA5+Y7qxV4KquGJWa560jLkkRhJAft&#10;hqHTm0F1uZhYjqb6Dtrx6vldbb3guqQqMyD2VPWdMF1bGrTb6m+y5s+J6Eyc84+oA5UDnZzCc03M&#10;lpPqlRVREfK5pFy01U9gox9aOT8pOls7jChBO8P7BFas3qFwbZ1AQJgr586yqbrh2YyV7r1dcilZ&#10;VXOdG4L566puAbpwL5M8IxkRm56oPScqueTlSuIDFEc5XTHJfZnHCAmETnBASqiQnBlMXgpyUEYS&#10;LZ3RCiIlOT2TE5S3forZoCeJISS4TltQIJISfZKVrANFSI3z7KKU7HbTKc9lfTsfD24DNaP+0CP3&#10;r0p7Tuf8leRdD3Hk65SH9Yr1/l5XPyd11cXoVJ7gIBK6DS7009uSsGmMFWbWoWyCs468e3ommaiX&#10;FoLoW1b3fr5wuF0y6IayTJXTWtbzGghVjVWbdIy8AIAOVo0q/pBBXM03xBladtcyIW0rns1W6yrH&#10;JU1OqPdZVOv6hJyrNOrwik0C4OTqGk/cMcqV0KNhDXcIPZQMfJ5TXlUNBEqnSrEOElWGuzj5Vmjl&#10;0qhQcTBV6i4NSoWmt2n4RtqNYdyr1q5a0bVGx76zoHCQW2NNxUgDCvtpMpsAgKvas8puDlSunOeU&#10;suwYuPKAmEnGQgJMomOxPYt/4qdhwFTIyrFJ+MqtC9p90kLjPEfohvWOg1aIB8+n6mfK7IfijtXt&#10;Fwd5lTSlfJumabc6LdVLSu0seziV6d01VmgA7MhdF4o9EU7ip+krSnNRuXBo5XL9MnY1oeCHScQs&#10;b67bb6dIaO7JwFXfbbiVoBktEZQvphoJ7pJ2yqdkK1XbOZWlS0UtIJyENCmBUmIK1qNXABVyjUV2&#10;6WxrcfgtjSaYtacAwO6CjD/hWaAIaRIWuN6Tf6XjWEYcgNXIMyodofwVNTpZ5kIqas0OBPdXGvaq&#10;bREAdlO0YSx7qL0sTwZTkyoiUXf4WyNpqfCkHCiYeyknCm9EcwhgTKTsjCUhUENfA+FnvEELRuMt&#10;WXWndASvpriEnKjr1A1qImOVSvK+2QQojSK17Xh0DhZ1Nu+pA7mEdw8udlT2NqXQSi1UrXsbfbTa&#10;DB91v6bSazCybVoZTytK0rfrBBUz2zyu4s6rRa7TbhoHLSvC9OtQzqCk0xIdH7171cEVKT2+4IK8&#10;T8nyerdo7P8A71eWpCxnT1oEMIb7ICC4khO1hqOKJ1MtELOXad9mFTb9UlRMt/OrSRhGKZaJKlpn&#10;Y1VDPVa2mwhZtSpBKtVahdMqmGF0o0BMMAIqjYhDBATPcSEHDohJEqHd9qcVMwg6IGUxJlO45AQO&#10;lBRICeeys2b4qQeFRaSCrFA/4yECtB5Ae7PZMGiJhE+mHGYTtYWiCrmqj0iP2IHsLuArO0E4QuIa&#10;UF5Km2CjJgQmqPEoHVRCmqiTciZl/wAKuKuchEXzwltQqzgCfaYVSo6XFHWJAyflVyTKc7Kw7o2q&#10;s88qfcC2FA9qqf2J6UarockHwU9ZvqUbmweVN/pUThoc0kJ2OgfKh3Q2AUVM+oI0awx088qZxDQq&#10;zHepHVf6UhUNWi+6YdokBZBJpVQ04hdbpdIOpGRysLX7LyKpe0YUWbXiG2uQ4tE5Wk1wInuuatqp&#10;bUYe0repP/VhVe5pNWmNEqcQGwVDTkiUfAJTnUKejVG7Qsy9rtpUHuODGFZuapawmeOy4/qbVXPL&#10;LamZe8xhGy9Mo06mu6uyCTRaSSu5t7ZlvQp02iNo7LP6f0lum2YmN5yVbu6xo0HunMJfyui5cvDD&#10;yYevahFQUmuPsQFq9D9FO1W48+oyWT3C5rTbd+sawymMkuX0P0jpTbCwpgtAhucL6DDXxeLynt+L&#10;c2fJ/n/8neLLrDH6T2Wl2WhWYfXNOlTaMudAC5PXfHfpXRa9W0qajSZVy2JXz3+VJ4z6k7X6vTem&#10;Vn0qdPFQsMFfPGv6bqI0ype1Hvq1iJ3uJleFyfIz5Mu39Lf4P/hfBwfEx+RzWY4rv5RGv2fUfU2u&#10;3tpVbWo1GuIcMzKD8h1gb0fqsf8A9UP71819R9X6tb3V1avqEsy3P2r6Y/IeAb0hqomSbtv45W3w&#10;uP8A+bbm/wDyJ/kvh8n+Fx+NxXfjp+lPQ2NCtf8Aywvlb8uAxfWk/wDZ/wB5X1T0ONuiWs/9m1fK&#10;35cDCb+1PbYP4p/L/wDsr5r/AIP3eL/T8tOoiD1Dfkf9qVm1KW4EcytPqVu3qDUB/wCKVnOcQlhJ&#10;cXpf5Ply4vl5eN12gFH3n7FM1sCOUBe4HhEHEqsZp5XL8vl5tTO7G4gcIS8KN05UcnKeTm19nquV&#10;YknClfJGConEHjlQQS0nhJWKFLcJhJAftj0xY1KGj0WvP6wiMrUrMbbWlUuMANiFfpsp0KTXRAHZ&#10;ZerXIr2leOAFNy3Ha4N+7zahJJzygyeeylGWugzCge+BK5M+q6MJtG94OCUD3bGgASiqUw5nt8qj&#10;qF2bOiSMgd1je13Fx/iBqQo2NVs5nheAa5X+kXT3RmV6L4kay2q+o1pgzxK8tr/XJJmSqxjHkukT&#10;iSPlASQD7In+mD7oXn0ELeRzVE4wmPHyk44QTlURF59ktxjITEmUxKBfRHKjJkoi5D3TntkdJJJa&#10;f6USSSSEkkkkDlH2TV6Zd5etWzpj1r2dhO4EZleJaZUbQu6FSctcCvbNMqNrW1B3O5oWWcdHFVqk&#10;wwrdtRzPulStpBxjsrlGjt7LJ376XtPZDhC6e2LWM+1c5ZHa5bFK5DWCUHj1Gq2sPTCtUq8gALLa&#10;/wAwAjhTUHuDz7Jy/TL22qN2CMq/b195WFa1BuhaltUDQrPxa9OvtdCmbV3HlZrXhysCrglJHgpa&#10;jXIqAHlR2zy98ROVWvqpfcEArS0qzhm4q4qYtKgCAIVlp25PCja3aFKymXQqrK+zhpqERKvWNuGD&#10;KahS2xhWmxGFASy0dkLvtTJiYQDOiZQO5SPKSvEtk0SVKFEJRE/KvaVgO28KN5MyDBQA5+FI2Hcq&#10;bDlT7W3Ns6m/1NIggrmXdK29Cu57GY+Auipu2mBlFUZIws7irbnX6U1gwIAWdeUNi6muxrWxC5zU&#10;4kgKPHxaSxnUcvV2kVTon9bELQbSwMok8itWaAKvW4gZVGmdjYVljynIhepAHsp2D4VaieFdpH0x&#10;CqwCYIcpd2EDeJTqsYzyStM8o5yoJRNJhX5I8YnZgqYZUDDjKma+Ap9kJwkYUTgZRl490PPdOAFQ&#10;w0ysuq6Ki0rl3pWTX+uota4o6tUQsu8qyrtd0NWVWMkN/ep2dDSaKrx3WzaUWtYIACq6faDErYoU&#10;2iEaVMktNkNKlt3euUDYBR0oa5Vj7Zb7aFN+9rm+68iv2C261cD3f/evXKA3t+9eX9Y2xseqDWiA&#10;55d+9Gc6Lfenp1KntaDGHcKC6MPRabX8/TqFWfrNn71FXO93KnGaOiDpbBQ1qgYxMQcQoqls+sQ0&#10;GBKsIHVt3dCwwFedZtpUiCqbm7ZSqocuEKF5Kd5EIJxKlcIJTCbd7JicJgbXyJ9k+4KMYEJB8CIT&#10;0EjYkKWiR54+1VC6IUtB480ElT49p02w7g9k5cJKruqbXCOITb3HsrmKKn3ZUVR3qQh5aJKie+TK&#10;fiJAudlRnPKI5TPE8KZjsbRl0Ig/CEtSjCPE0b3bihIwnqt5UQdlGtLkEBCEgJycoT9ZCculSuzK&#10;qOPqK0qokKlWpS7GElb6QNcVOweoe3dRinBRAxj3VmsBoKW2OcpUncAqUtnupoaVjLacBDqduLy2&#10;LY9SO0/zZUsbhjmUQWuBLCy5czu12VuW5lgWbqdLydUeeNxlaNHLGwmF+m6GJqtT04QU3AghVryu&#10;LekSTGFGy7Zmu6wyyoukwVhdPac/U7x13XBLN0tlUbs1Nd1byxPlg5Xd2NBlnbNpsaBA5Sp6qSo3&#10;JAEBZupDba1T7rU+tyqmo0PNs6jWj1EYTx/lKx55vjsjF6Cptf1RbN5y7+BX0WKLqOluDPrbML56&#10;8PqfkdXW1N0TJ/gvpCkQ+3aD2AXs/Ky3jMY/Pv8Aj/B+j8rl5M53t+eHWOmV9W8dLyhetIc5xIn2&#10;XU+JfT1HT+nnNZTA2tzAXqvi14M1m9a0OqrFhcZLazQOZ4XJ+JLPO6eqU3s21NuQ7lePhx9v3j/I&#10;f5n9T4eHFjnqa7j83fEa3DNduSQAC4r6c/IkoGn0jqeObtpH715V1J4U6r1d1Z5NtbuFIuO6oRgZ&#10;X1/4E+GFLo/SLLT6FL14dVIHJ917fxOHKXysfgH/ACb/ACvDeP8AQwu7X150QCdEtge1ML5T/Lfu&#10;mDV7KiTl1KY+8r606fp/QdLaXDaGt/uXwJ+WL15b6/1nc1bd0ssqLqLhOA4LzPma86/Vf+CfH5Mr&#10;x3XqPgLqNwOv33/mlZr2SPlW9WqC61O5qj9t5IIVVz4zCMesF/5jf/bz/wBoXsLYTbiB8og/ecpj&#10;SzhXHihLyQQonuAlSPYTwq7gYM+6jKq+kb6oyAioN3u4UBANSFpWFDc8YwhK1QpQzhJWvLDWpID9&#10;qBdfSCYJI9lXvmeXptyePTj8VatbYUh8KHWaRbpNyewZ2+0LLUd104OidtN59yVVqVg4x2VioQy3&#10;juSq5ovbSmJlc3I6MKgp1N73F7vSOyweqb9ltavfulpHAW5WpChScHfWPZeZeIOqi0oVGNcMDIWG&#10;O2jy/q7Uvpd24gz6lzZbu3GQSSpr25+l1C7sTKqkFhcQunTj5b2dzgRBUD35RnIUbjCqb/LMJ9WU&#10;tqAuPATbyr0XR3NQOKTnyUPCntNmzoZQlxBQycpwpIOfUn3KMElPuWktHQt8dki/4QFxKEl0ps0w&#10;dPZNMIQSmJJPCX2m7WqDw1wc6V7F0lfi50ukRy0QvGaOSQeNq9I8O7gutnUz2Kzz26eKPSba5208&#10;9lpUCDTa73WDQqtLdoyVu2pi3bxH2rJ2zeu1ugYcr2+GgZWZTMP5wr9Kp7mUKkrTtnYH9VW2HlZ1&#10;CpMALQOQCMKL7TZYnt3w7K0qT5aMrC3ua7lX7WvLRytcact026NTaASlcXYtqR3HsqLKhETwqWo3&#10;P0hwY0k9lfRTaxZON5dE9pXUWzfLDW9lhaPbbIPBhb1ERklGyytWmiVctmcKpTznsr9sIAkou/yy&#10;WNpAARB0NTPIiZwgDhCU/stpNxSDlHujsm3ByNmMuEog4FRhh90gCr2hKCIQuTARCSrY1BA9kUFo&#10;Cjn25RjcRPZTaWhscQ72VhuYCrAyrFMzlGzkVr0kD4XOXjN9Qrprxocwx2HsueqwajoSy9LxitSt&#10;g0biMqdvZG0elCAAVM6O1JSycqw1uQq7cEQrNH6oTKWLVLACuUjkKnTEgQrVMwPZP2V0st4TyFG2&#10;fdPITkqdSjlE18DhRNduSDgCq6HjFphlGCBIJUFIlyLOSU/9MstS6I1E7ajh3UZMnhOoE0Kq6W5W&#10;VcGCStGpO1ZlfMqMo1xkUrioICr0WB1YTwpK4mAprekJ4ykqyLlCmO3ZWqRaFBTG0cZ+FIwGc4Ws&#10;iLqJd4Lk+/aQgDIMpVAQEaQ0LW4EET3XJ+Jlux1iy5Ah4PK37WQ9uJCxPEumf6PveOZCz9rx7X+l&#10;L4XOgUcy4BaNJhc/PC5voGpu0Vre4Akrq6cNaSDwnOjsiQUwIk5RhjRwcqhX1GCRPHdM2ufrTIhU&#10;ja9WqN2EESsiu8bjJVh9cubMrNuQXPkcKb2qUVWqAFC24HBS2wP+Kr1R6sI7/LRM65BKQq7hyq2w&#10;tOUQdCO/yFsVJ4S3d+6p+YWiCU/nOJVbCdzijY07gTyo2y4TClcCGQOVNn9itQk+WyDMpvMIPCCk&#10;SKDe8ITU9SqXXus9TaxuwgcQQm3SELiqvr2eodpAKckSo8+6Uj3Wfc+x4wThhD2KfeIQuIgrRF1E&#10;dZ0gwogBKIpi0hTVy7OSEL2jlIAxwhdlK/0NQDxIVWq2JhXHAhuMqo87nEAKTkiB6Hbx8J6oLSia&#10;CeFelHH1gVPTOFADB4Ugw2UDtsWh/VlTxtE9+FVspNNWnuljvhJN/ty/UdLdeNezmFLaUyKYnkhN&#10;d/4zd8+kFW2MgCBwFP8A7PHQHuFIR3iVyXVesAbbakd1V5jC1eoNWZYUHuJh0YXOdN6S/VdQdfXI&#10;/VzLQVG1y1udOaV9DtmvqNAqHJJW2xsyBwncwAN9gITFwYMTlPHtX/o5aWKKoQ5qd7y7uosuJHZa&#10;a0z1Luac7cVn6Lq9G9ZILXyf4L6E6S1mlrmk0bmk4Oa5onOQV4lf2jbikQ4TAgIelesrvoi8dSIL&#10;7MyYXXjnudvHy+FZzXPH7fRNa2ZcAtqNFRh/ZK4Drrwyseoab3tpNa8+wUmkeM+gXlOk2tcClXd+&#10;y5dQeo9Ors3fSGbTBncs8MpjdtOf4fNzcdxkrw2x8F/odxLaTQ08uAyvSelOgKWkzULeeSVr6t1n&#10;oOgW7rm6uqbGggTuC8b8TPyrdG0GnVoaZVbcV9hLS04ldeXzrjj4yvF/x/8AwjL5fyZy54W3br/H&#10;HxYsPDzpi5oCuwXtRjm02bsyRgr8s/GzrapWo3b31d93dvJeJzldh4w+N9xr+oVr/Ubk1bhzj5dM&#10;mQ0L5n13WK2vahVuKxJG70iey8a3Lky2/oH4vx+L/jXwbuzzs9M2lOCQSflNVho4UwIb2UdVpcF6&#10;EmpI/J/k82XPy3PL7qGJARbgE4EBM5uUObQHmQqVcnMK+aRhULyWOPdTJslZhl4nlb1m3a0HusO2&#10;IfUGMroqDYpgp2DXQ6jzCSjruDRHJSSJ9nn87X4c/wCqHVH9m2/mqG+/OyeHlzZVqDekep2uqCJL&#10;bf8AmpJKNNrnk5c/nO+g3bQeleooHGLf+Yj/AMJ90LuB/ov1FA7Rb/zEkkrhKJy5T7VLz85l0Pc0&#10;6kdMdQbzwSKGP/7i816r/Lj6Z6ie4s0XWKe7+uKX/Okkl+njD/Wz/LlR+Vl02AP/AIPqf4U/+dMf&#10;ysunT/8AKNT/AAp/8ySSfjC/UyqM/lX9PH/5Tqf4U/8AmTO/Kt6eP/ynU/wp/wDMkkn4xPnQf+9X&#10;07/3Tqn4U/8AnSP5VPTv/dOp/hT/AOZJJHjCmVB/70vT3/dWpfhT/wCdOfyp+nj/APKtT/Cn/wAy&#10;SSPGH50x/Kl6e/7q1P8ACn/zpj+VL09/3Vqf4U/+dJJHjE+VD/70nT4/+U6j+FP/AJkv/ei6e/7q&#10;1L8Kf/OkkiTR3Kl/70fT/wD3VqX4U/8AmS/96Tp//unUfwp/8ySSeh5U/wD70nT3/dOpfhT/AOZI&#10;flSdPf8AdOpfhT/5kkk9JvaSn+VT08wg/onU/wAKf/Muj6X/ACz+mNEqudV0XV6gPZgpf86SSmyK&#10;xyuPp0tP8vjpFj3H9Aa3H2Uf+dalH84b0bSY1p6d10x8Uf5iSSXhGv62f5WWfnE+iG89Oa+f/TQ/&#10;mKal+cc6IZz01r5+6h/MSSR4w/18/wArND85N0PS56Z6gP8A6aH8xWz+cy6F2x/RjqH8KH8xJJHh&#10;im82f5Rn85b0MXT/AEY6i/Ch/MVij+c16DpT/kv1Cfut/wCYkkjwxgnNn+R1vznXQlQQ3pfqJv3W&#10;/wDMUNv+cv6Dp1dzuluoiPsofzEkkvCCcuf5a9H86Z4f0f8ARPqX8Lf+YrDfzqvh8z/RLqX8Lf8A&#10;mpJKvGF+rnftZp/nXfDxnPSPU5+xtv8AzVYb+dm8OWiP6IdUf2bb+akkn4wv1Mh/4Wnw6P8Aoh1P&#10;/Ztv5qcfnavDkf6IdUf2bb+akko8Yfnkb/C0+HB/0P6n/C2/mpj+dp8Ohx0h1P8AhbfzUkkeEL9T&#10;L8nH52vw7/1Q6n/C2/mp/wDC2eHP+p/VH4W381JJV4w/1ci/wtnhz/qh1R+Ft/NSP52vw5P+iHVH&#10;4W381JJHjC/UyL/C1+HM/wDRDqj8Lb+aiH52/wAOh/oh1RH+7bfzUkkeMHnT/wCFu8OY/wCh/VH4&#10;W381S0vzunhwwR/Q/qn8Lb+akkjxg/UyO/8AO6eHD2Ob/Q7qmT322381ZD/zrXh46qXDpLqaD222&#10;/wDNSSR4w5yZH/wrnh5/ql1P+Fv/ADUzvzrPh47/AER6n/s2/wDNSSU+EL9TITfzrvh2P9Eup/7N&#10;t/NUzPzsnh0wR/RDqf8As2381JJV4wfqZJW/nafDlv8Aoh1R+Ft/NUrPzt/hw0f9D+qP7Nt/NSSR&#10;4wedSD87p4cj/RDqn8Lb+anP53Tw3P8Aof1V/Ztv5qSSeoP1MiH53bw4H+h/VP8AZtv5qX+F18OP&#10;9T+qf7Nt/NSSS8YP1MhM/O7+HDJ/yO6q/s2381OPzvPhuP8AQ7qr8Lb+akknqF5Wn/wvPht/qb1T&#10;/Ztv5qX+F58Nv9Teqf7Nt/NSSS8YXnYZ/wCd48NntgdHdVT/ALtt/NVOt+dq8Oagx0h1QD/u2381&#10;JJPxh/qZRXH52Hw6nPSPU5/9Nt/NU1P87R4cUx/0Q6o/s2381JJKYw/1Mlin+dw8N2/6HdUH/wBN&#10;t/NSd+dw8NycdH9U/hbfzUkk5IPO0/8Ahc/DiI/of1R/Ztv5qF/53Lw5d/of1R+Ft/NSSS0nyqSj&#10;+d28OKRn+h3VJ/8ATbfzVU6o/Oz+HOvaU60p9IdT03n9p4to/wD9qSSLjFTOxU6Z/OueHuiWXk1e&#10;kepajvdgt/5q2W/nefDhrHN/od1Tn4tv5qSSPGHeSq1T87Z4bPbH9DuqQfstv5qkb+dz8N2sDf6H&#10;dU4/2bb+akkjxifKkPzuXhtx/Q7qr+zbfzVG/wDO2+G7nSOj+qR/6bb+akkjxgmVRVPztPh0/jpD&#10;qcfdbfzVEfzsXh0TP9Eep/7Nt/NSSR4xU5Mjn87J4dH/AER6n/s2381B/hYPDuf+iXU/9m2/mpJI&#10;8Yf6uQf8K74dHP8ARLqf+zb/AM1OPzr3h0P9Eep/7Nv/ADUkktQfqZJR+dl8O2tgdI9T/wBm3/mp&#10;z+dn8O9sf0R6nn7Lb+akkjUK8mSzT/O5eHVOls/of1QT77bb+al/hb/DeZ/of1T/AGbb+akkn4wv&#10;Ojb+dz8OB/of1Sf/AE2381MfzuXhw7jo/qn8Lb+akkjxg/UyD/hcPDn/AFR6p/s2381F/hcvDj/U&#10;7qj+zbfzUkkeMH6mRj+dy8OP9T+qfwtv5qA/nbvDj/U/qn+zbfzUkkaLytD/AIWvw4/1P6o/C2/m&#10;ov8AC3eHH+p/VH4W381JJO4w5nTf4W3w3/1O6o/C2/mpj+dr8Nz/AKHdUfhbfzUkkvCF+pkY/na/&#10;Djt0d1QP/TbfzVF/hZfDkn/oh1P/AGbb+akkjxhzkyRu/OweHJ/0Q6n/ALNt/NQO/Ou+HkY6R6n/&#10;ALNv/NSSR4wfqZfkh+dd8PAM9I9T/wBm3/mqX/CxeHWzb/RHqf8As2381JJHjFTlyWbf87b4c0Ww&#10;ekOqD/6bb+apKv53Lw6eyB0f1QP/AE2381JJLULzqgPzsHhzJJ6Q6nn/AHbb+anf+dj8PHA7ekup&#10;2/dbfzUkk/GCZ1y2q/nOOiNUvmVKnTHUPktOWbaEn/8AuLo7P86x4c2lsyizpDqYAdw23/mpJJXC&#10;CcmX5Sn87B4dlhH9Eep/wtv5qBv517w9/wBUupvwt/5iSSPCH+tmR/OveHZ/0R6n/C3/AJqb/Cu+&#10;Hf8Aql1N/Zt/5iSSrxif1cjH8654dkf9Eepvwt/5ir3P507w5ueekOpfvbb/AMxJJLxkXjy5xyms&#10;/nF/DvU3mpR6Y6kt6kyCBQx//cWHqH5xfS62LW16hotAgB3lfzEklNxld3H/AJH5GH8bP/4wNY/L&#10;y07XLd9G6oa29jjMEU/+dcvefla9OXNNzRp2qlxEbnNp/wDOkkpvHjXq8f8AyP8AyHFjMMMpP/Ue&#10;ca94z6Tqtw6q21vjPAft/wCZZI8VdN//AKK5BGOG/wDFJJaY4zH08b5fzvkfLy8ubLdAfFLTz/8A&#10;xLn/AOn/AIof/ajp/wD/AEtz/wDT/wAUklpa87aP/wBplhun6Nc//T/xRf8AtO07/wDpbn/6f+KS&#10;SRF/7TdOH/8AFuf/AKf+KrVvEOyqun6NXH9n/ikkkQaHiBY06m421cz/ALv/ABWi3xV05rY+iXMf&#10;+n/ikkmDVPFPT3n/APSXP4N/4pJJIN//2Q=="/>
  <p:tag name="ISPRING_PRESENTERDATA_0" val="VHLhu4tuaCBOZ+G7jWMgQmljaA==||aG9hbmdwaHVvbmd2dTg3ODFAZ21haWwuY29t||e0U4NDgzQTFBLUY0RkYtNDVENC1BRTE4LURCNTc1OUY2MEMyQ30=|VHLGsOG7nW5nIG3huqdtIG5vbiBUacOqbiBNaW5o|SVNQUklOR19QUkVTRU5URVJfUEhPVE9fMA==|MA==|||MDcwNTU4MDIwNA=="/>
  <p:tag name="ISPRING_PRESENTERDATA_1" val="dHLhu4tuaCBuZ+G7jWMgYsOtY2g=||aG9hbmdwaHVvbmd2dTg3ODFAZ21haWwuY29t||ezc4OTMwNDFFLTI2RDgtNEYzOS1BM0NELTVCNkFGOUVFNkFCNX0=|dHLGsOG7nW5nIG3huqdtIG5vbiB0acOqbiBtaW5o||MA==|||MDcwNTU4MDIwNA=="/>
  <p:tag name="FLASHSPRING_PRESENTATION_REFERENCES" val=""/>
  <p:tag name="ISPRING_PRESENTATION_COURSE_TITLE" val="Bé tham gia giao thông an toàn"/>
  <p:tag name="FLASHSPRING_ZOOM_TAG" val="83"/>
  <p:tag name="ISPRING_PRESENTATION_INFO_2" val="&lt;?xml version=&quot;1.0&quot; encoding=&quot;UTF-8&quot; standalone=&quot;no&quot; ?&gt;&#10;&lt;presentation2&gt;&#10;&#10;  &lt;slides&gt;&#10;    &lt;slide id=&quot;{B906E0EB-D8FA-4FD3-9F45-75966628447A}&quot; pptId=&quot;260&quot;/&gt;&#10;    &lt;slide id=&quot;{E8BBA67B-A7B4-4F6B-BE1E-4D430F55690E}&quot; pptId=&quot;258&quot;/&gt;&#10;    &lt;slide id=&quot;{FB3D972C-E21C-4A0E-ADDB-8BFDA060E6B2}&quot; pptId=&quot;259&quot;/&gt;&#10;  &lt;/slides&gt;&#10;&#10;  &lt;narration&gt;&#10;    &lt;audioTracks&gt;&#10;      &lt;audioTrack muted=&quot;false&quot; name=&quot;NHẠC KHỞI ĐỘNG CHO TIẾT HỌC&quot; resource=&quot;8b5f8b5b&quot; slideId=&quot;{B906E0EB-D8FA-4FD3-9F45-75966628447A}&quot; startTime=&quot;0&quot; stepIndex=&quot;0&quot; volume=&quot;1&quot;&gt;&#10;        &lt;audio channels=&quot;2&quot; format=&quot;fltp&quot; sampleRate=&quot;44100&quot;/&gt;&#10;      &lt;/audioTrack&gt;&#10;    &lt;/audioTracks&gt;&#10;    &lt;videoTracks/&gt;&#10;  &lt;/narration&gt;&#10;&#10;&lt;/presentation2&gt;&#10;"/>
  <p:tag name="ISPRING_SCREEN_RECS_UPDATED" val="D:\TÀI LIỆU NĂM 23-24\dự thi atgt\TN bé thi an toan gt [Autosaved]\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true,&quot;showNextButton&quot;:true,&quot;showOutline&quot;:false,&quot;showPlayPause&quot;:true,&quot;showPlaybackRateButton&quot;:true,&quot;showPrevButton&quot;:true,&quot;showRewind&quot;:tru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presenterInfo&quot;,&quot;outline&quot;],&quot;buttonsAtLeft&quot;:false,&quot;courseTitleVisible&quot;:true,&quot;showLogo&quot;:false,&quot;visible&quot;:true},&quot;version&quot;:&quot;1.0&quot;},&quot;skinMessages&quot;:{&quot;PB_ACCESSIBLE_ARIA_LABEL_BACK_TO_BEGIN&quot;:&quot;Go to the beginning of the slide&quot;,&quot;PB_ACCESSIBLE_ARIA_LABEL_BOTTOM_PANEL&quot;:&quot;Bottom Bar&quot;,&quot;PB_ACCESSIBLE_ARIA_LABEL_NAVIGATION_BUTTONS&quot;:&quot;Navigation buttons&quot;,&quot;PB_ACCESSIBLE_ARIA_LABEL_SETTINGS&quot;:&quot;Accessibility Settings&quot;,&quot;PB_ACCESSIBLE_ARIA_LABEL_SLIDE&quot;:&quot;Slide&quot;,&quot;PB_ACCESSIBLE_ARIA_LABEL_TOP_PANEL&quot;:&quot;Top Bar&quot;,&quot;PB_ACCESSIBLE_AUDIO_NARRATION_LABEL&quot;:&quot;Audio narration&quot;,&quot;PB_ACCESSIBLE_NAVIGATION_NEXT_BUTTON&quot;:&quot;Next&quot;,&quot;PB_ACCESSIBLE_NAVIGATION_PREV_BUTTON&quot;:&quot;Previous&quot;,&quot;PB_ACCESSIBLE_SKIN_ENABLE_ACCESSIBILITY_MODE&quot;:&quot;Turn on accessibility mode&quot;,&quot;PB_ACCESSIBLE_SKIN_ENABLE_NORMAL_MODE&quot;:&quot;Turn off accessibility mode&quot;,&quot;PB_ACCESSIBLE_SKIN_PRESENTER_PHOTO&quot;:&quot;Presenter photo&quot;,&quot;PB_ACCESSIBLE_SLIDE_N_OF_COUNT&quot;:&quot;Slide %SLIDE_NUMBER% of %TOTAL_SLIDES%&quot;,&quot;PB_ACCESSIBLE_VIDEO_NARRATION_LABEL&quot;:&quot;Video narration&quot;,&quot;PB_ACCESSIBLE_WATERMARK_SKIN_CREATED_WITH&quot;:&quot;Created with iSpring evaluation version&quot;,&quot;PB_ATTACHMENT_DOCUMENT_SUBTITLE&quot;:&quot;Document&quot;,&quot;PB_ATTACHMENT_FILE_SUBTITLE&quot;:&quot;File&quot;,&quot;PB_ATTACHMENT_IMAGE_SUBTITLE&quot;:&quot;Picture&quot;,&quot;PB_ATTACHMENT_LINK_SUBTITLE&quot;:&quot;Link&quot;,&quot;PB_ATTACHMENT_VIDEO_SUBTITLE&quot;:&quot;Video&quot;,&quot;PB_BACK_TO_APP_BUTTON_LABEL&quot;:&quot;Go back&quot;,&quot;PB_CC_MENU_OFF&quot;:&quot;Off&quot;,&quot;PB_CC_MENU_ON&quot;:&quot;On&quot;,&quot;PB_CC_MENU_TITLE&quot;:&quot;Notes&quot;,&quot;PB_CONTROL_PANEL_EXIT_FULL_SCREEN&quot;:&quot;Exit full screen&quot;,&quot;PB_CONTROL_PANEL_FULL_SCREEN&quot;:&quot;Full screen&quot;,&quot;PB_CONTROL_PANEL_NEXT&quot;:&quot;Tiếp theo&quot;,&quot;PB_CONTROL_PANEL_OUTLINE&quot;:&quot;Outline&quot;,&quot;PB_CONTROL_PANEL_PREV&quot;:&quot;Quay lại&quot;,&quot;PB_CONTROL_PANEL_REPLAY&quot;:&quot;Replay&quot;,&quot;PB_CONTROL_PANEL_SLIDE_COUNTER&quot;:&quot;%SLIDE_NUMBER% of %TOTAL_SLIDES%&quot;,&quot;PB_CONTROL_PANEL_VOLUME_CONTROL&quot;:&quot;Volume&quot;,&quot;PB_CURRENT_SLIDE_IS_NOT_COMPLETED&quot;:&quot;Complete the slide to go to the next one.&quot;,&quot;PB_DOMAIN_RESTRICTION&quot;:&quot;Sorry, the content author has prohibited sharing the presentation on this domain.&quot;,&quot;PB_DRAWING_TOOLS_END_DRAWING&quot;:&quot;Finish drawing&quot;,&quot;PB_DRAWING_TOOLS_ERASER&quot;:&quot;Eraser&quot;,&quot;PB_DRAWING_TOOLS_ERASE_ALL&quot;:&quot;Erase all&quot;,&quot;PB_DRAWING_TOOLS_HIGHLIGHTER&quot;:&quot;Highlighter&quot;,&quot;PB_DRAWING_TOOLS_PEN&quot;:&quot;Pen&quot;,&quot;PB_ENTER_PASSWORD&quot;:&quot;Enter the password to view this presentation.&quot;,&quot;PB_INCORRECT_PASSWORD&quot;:&quot;Incorrect password.&quot;,&quot;PB_INTERACTION_SLIDE_WINDOW_TEXT&quot;:&quot;To advance to the next slide, complete this interaction.&quot;,&quot;PB_MESSAGE_BOX_NO&quot;:&quot;No&quot;,&quot;PB_MESSAGE_BOX_OK&quot;:&quot;OK&quot;,&quot;PB_MESSAGE_BOX_YES&quot;:&quot;Yes&quot;,&quot;PB_NAVIGATION_IS_RESTRICTED&quot;:&quot;You can only view slides in order.&quot;,&quot;PB_NAVIGATION_IS_SEQUENTIAL&quot;:&quot;You can only view slides in order.&quot;,&quot;PB_PLAYBACK_RATE_MENU_CAPTION&quot;:&quot;Speed&quot;,&quot;PB_PRECEDING_QUIZ_FAILED_WINDOW_TEXT&quot;:&quot;You haven't passed the quiz on slide %SLIDE_INDEX% and can't advance to the next slide.&quot;,&quot;PB_PRECEDING_QUIZ_NOT_COMPLETED_WINDOW_TEXT&quot;:&quot;To advance to this slide, complete the quiz on slide %SLIDE_INDEX%.&quot;,&quot;PB_PRECEDING_QUIZ_NOT_PASSED_WINDOW_TEXT&quot;:&quot;To advance to this slide, you need to pass the quiz on slide %SLIDE_INDEX%.&quot;,&quot;PB_PRECEDING_SCENARIO_FAILED_WINDOW_TEXT&quot;:&quot;You haven't passed the role-play on slide %SLIDE_INDEX% and can't advance to the next slide.&quot;,&quot;PB_PRECEDING_SCENARIO_NOT_COMPLETED_WINDOW_TEXT&quot;:&quot;To advance to this slide, complete the role-play on slide %SLIDE_INDEX%.&quot;,&quot;PB_PRECEDING_SCENARIO_NOT_PASSED_WINDOW_TEXT&quot;:&quot;To advance to this slide, you need to pass the role-play on slide %SLIDE_INDEX%.&quot;,&quot;PB_PRESENTER_COLLAPSE_BIO&quot;:&quot;Show less&quot;,&quot;PB_PRESENTER_EMAIL&quot;:&quot;Email&quot;,&quot;PB_PRESENTER_EXPAND_BIO&quot;:&quot;Show more&quot;,&quot;PB_PRESENTER_NO_INFO&quot;:&quot;No presenter info.&quot;,&quot;PB_PRESENTER_WEBSITE&quot;:&quot;Website&quot;,&quot;PB_QUIZ_SLIDE_WINDOW_TEXT&quot;:&quot;To advance to the next slide, complete this quiz.&quot;,&quot;PB_RATE_MENU_CAPTION&quot;:&quot;Speed&quot;,&quot;PB_RATE_MENU_DEFAULT_RATE&quot;:&quot;Normal&quot;,&quot;PB_RESUME_PRESENTATION_WINDOW_TEXT&quot;:&quot;Do you want to resume where you left off?&quot;,&quot;PB_SCENARIO_SLIDE_WINDOW_TEXT&quot;:&quot;To advance to the next slide, complete this role-play.&quot;,&quot;PB_SEARCH_CANCEL&quot;:&quot;Cancel&quot;,&quot;PB_SEARCH_NO_RESULTS_LABEL&quot;:&quot;No matches found.&quot;,&quot;PB_SEARCH_PANEL_DEFAULT_TEXT&quot;:&quot;Search…&quot;,&quot;PB_SEARCH_RESULTS_LABEL&quot;:&quot;Search results&quot;,&quot;PB_SEARCH_RESULT_IN_NOTES&quot;:&quot;in notes&quot;,&quot;PB_SEARCH_RESULT_IN_TEXT_LABEL&quot;:&quot;in slide&quot;,&quot;PB_SUBTITLES_MENU_CAPTION&quot;:&quot;Subtitles&quot;,&quot;PB_SUBTITLES_OFF&quot;:&quot;Off&quot;,&quot;PB_TAB_NOTES_LABEL&quot;:&quot;Ghi chú&quot;,&quot;PB_TAB_OUTLINE_LABEL&quot;:&quot;Mục lục&quot;,&quot;PB_TIME_RESTRICTION&quot;:&quot;Sorry, the content author has prohibited viewing the presentation at this time.&quot;,&quot;PB_TITLE_PANEL_ATTACHMENTS&quot;:&quot;Đính kèm&quot;,&quot;PB_TITLE_PANEL_MARKER_TOOLS&quot;:&quot;Công cụ đánh dấu&quot;,&quot;PB_TITLE_PANEL_NOTES&quot;:&quot;Ghi chú&quot;,&quot;PB_TITLE_PANEL_OUTLINE&quot;:&quot;Mục lục&quot;,&quot;PB_TITLE_PANEL_PRESENTER_INFO&quot;:&quot;Tác giả&quot;,&quot;PB_TREE_CONTROL_LOADING&quot;:&quot;Loading…&quot;,&quot;PB_VIDEO_WINDOW_NO_VIDEO_LABEL&quot;:&quot;No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URSE_TITLE&quot;,&quot;DT_REFERENCE_URL&quot;,&quot;DT_REFERENCE_TITLE&quot;,&quot;DT_PRESENTER_BIO&quot;,&quot;DT_PRESENTER_EMAIL&quot;,&quot;DT_PRESENTER_WEBSITE&quot;,&quot;DT_PRESENTER_PHONE&quot;,&quot;DT_PRESENTER_TITLE&quot;,&quot;DT_PRESENTER_NAME&quot;,&quot;DT_SLIDE_NOTES_HTML&quot;,&quot;DT_SLIDE_NOTES_TEXT&quot;,&quot;DT_SLIDE_TITLE&quot;,&quot;DT_SLIDE_NOTES_TEXT&quot;,&quot;DT_SLIDE_TEXT&quot;,&quot;DT_HYPERLINK_TOOLTIP&quot;]},&quot;resources&quot;:{&quot;attachments&quot;:true,&quot;fonts&quot;:[{&quot;charsets&quot;:{&quot;dynamicFormatted&quot;:[&quot;DCT_SLIDE_NOTES_TEXT&quot;,&quot;DCT_INTERACTIVITY_TEXT&quot;,&quot;DCT_INTERACTIVITY_SEMIBOLD_TEXT&quot;],&quot;dynamicPlain&quot;:[&quot;DCT_COURSE_TITLE&quot;,&quot;DCT_REFERENCE_URL&quot;,&quot;DCT_REFERENCE_TITLE&quot;,&quot;DCT_PRESENTER_BIO&quot;,&quot;DCT_PRESENTER_EMAIL&quot;,&quot;DCT_PRESENTER_WEBSITE&quot;,&quot;DCT_PRESENTER_PHONE&quot;,&quot;DCT_PRESENTER_TITLE&quot;,&quot;DCT_PRESENTER_NAME&quot;,&quot;DCT_SLIDE_TITLE&quot;,&quot;DCT_SLIDE_NOTES_TEXT&quot;,&quot;DCT_SLIDE_TEXT&quot;,&quot;DCT_HYPERLINK_TOOLTIP&quot;],&quot;static&quot;:[&quot;Đính kèm&quot;,&quot;Link&quot;,&quot;Picture&quot;,&quot;Video&quot;,&quot;Document&quot;,&quot;File&quot;,&quot;Công cụ đánh dấu&quot;,&quot;Pen&quot;,&quot;Highlighter&quot;,&quot;Eraser&quot;,&quot;Erase all&quot;,&quot;Finish drawing&quot;,&quot;Email&quot;,&quot;Website&quot;,&quot;Show more&quot;,&quot;Show less&quot;,&quot;Tác giả&quot;,&quot;Mục lục&quot;,&quot;Search…&quot;,&quot;in slide&quot;,&quot;Search results&quot;,&quot;No matches found.&quot;,&quot;in notes&quot;,&quot;Cancel&quot;,&quot;Quay lại&quot;,&quot;Tiếp theo&quot;,&quot;Full screen&quot;,&quot;Exit full screen&quot;,&quot;0123456789.,x&quot;,&quot;Speed&quot;,&quot;Normal&quot;,&quot;Volume&quot;,&quot;Replay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URSE_TITLE&quot;,&quot;DCT_REFERENCE_URL&quot;,&quot;DCT_REFERENCE_TITLE&quot;,&quot;DCT_PRESENTER_BIO&quot;,&quot;DCT_PRESENTER_EMAIL&quot;,&quot;DCT_PRESENTER_WEBSITE&quot;,&quot;DCT_PRESENTER_PHONE&quot;,&quot;DCT_PRESENTER_TITLE&quot;,&quot;DCT_PRESENTER_NAME&quot;,&quot;DCT_SLIDE_TITLE&quot;,&quot;DCT_SLIDE_NOTES_TEXT&quot;,&quot;DCT_SLIDE_TEXT&quot;,&quot;DCT_HYPERLINK_TOOLTIP&quot;],&quot;static&quot;:[&quot;Đính kèm&quot;,&quot;Link&quot;,&quot;Picture&quot;,&quot;Video&quot;,&quot;Document&quot;,&quot;File&quot;,&quot;Công cụ đánh dấu&quot;,&quot;Pen&quot;,&quot;Highlighter&quot;,&quot;Eraser&quot;,&quot;Erase all&quot;,&quot;Finish drawing&quot;,&quot;Email&quot;,&quot;Website&quot;,&quot;Show more&quot;,&quot;Show less&quot;,&quot;Tác giả&quot;,&quot;Mục lục&quot;,&quot;Search…&quot;,&quot;in slide&quot;,&quot;Search results&quot;,&quot;No matches found.&quot;,&quot;in notes&quot;,&quot;Cancel&quot;,&quot;Quay lại&quot;,&quot;Tiếp theo&quot;,&quot;Full screen&quot;,&quot;Exit full screen&quot;,&quot;0123456789.,x&quot;,&quot;Speed&quot;,&quot;Normal&quot;,&quot;Volume&quot;,&quot;Replay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URSE_TITLE&quot;,&quot;DCT_REFERENCE_URL&quot;,&quot;DCT_REFERENCE_TITLE&quot;,&quot;DCT_PRESENTER_BIO&quot;,&quot;DCT_PRESENTER_EMAIL&quot;,&quot;DCT_PRESENTER_WEBSITE&quot;,&quot;DCT_PRESENTER_PHONE&quot;,&quot;DCT_PRESENTER_TITLE&quot;,&quot;DCT_PRESENTER_NAME&quot;,&quot;DCT_SLIDE_TITLE&quot;,&quot;DCT_SLIDE_NOTES_TEXT&quot;,&quot;DCT_SLIDE_TEXT&quot;,&quot;DCT_HYPERLINK_TOOLTIP&quot;],&quot;static&quot;:[&quot;Đính kèm&quot;,&quot;Link&quot;,&quot;Picture&quot;,&quot;Video&quot;,&quot;Document&quot;,&quot;File&quot;,&quot;Công cụ đánh dấu&quot;,&quot;Pen&quot;,&quot;Highlighter&quot;,&quot;Eraser&quot;,&quot;Erase all&quot;,&quot;Finish drawing&quot;,&quot;Email&quot;,&quot;Website&quot;,&quot;Show more&quot;,&quot;Show less&quot;,&quot;Tác giả&quot;,&quot;Mục lục&quot;,&quot;Search…&quot;,&quot;in slide&quot;,&quot;Search results&quot;,&quot;No matches found.&quot;,&quot;in notes&quot;,&quot;Cancel&quot;,&quot;Quay lại&quot;,&quot;Tiếp theo&quot;,&quot;Full screen&quot;,&quot;Exit full screen&quot;,&quot;0123456789.,x&quot;,&quot;Speed&quot;,&quot;Normal&quot;,&quot;Volume&quot;,&quot;Replay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URSE_TITLE&quot;,&quot;DCT_REFERENCE_URL&quot;,&quot;DCT_REFERENCE_TITLE&quot;,&quot;DCT_PRESENTER_BIO&quot;,&quot;DCT_PRESENTER_EMAIL&quot;,&quot;DCT_PRESENTER_WEBSITE&quot;,&quot;DCT_PRESENTER_PHONE&quot;,&quot;DCT_PRESENTER_TITLE&quot;,&quot;DCT_PRESENTER_NAME&quot;,&quot;DCT_SLIDE_TITLE&quot;,&quot;DCT_SLIDE_NOTES_TEXT&quot;,&quot;DCT_SLIDE_TEXT&quot;,&quot;DCT_HYPERLINK_TOOLTIP&quot;],&quot;static&quot;:[&quot;Đính kèm&quot;,&quot;Link&quot;,&quot;Picture&quot;,&quot;Video&quot;,&quot;Document&quot;,&quot;File&quot;,&quot;Công cụ đánh dấu&quot;,&quot;Pen&quot;,&quot;Highlighter&quot;,&quot;Eraser&quot;,&quot;Erase all&quot;,&quot;Finish drawing&quot;,&quot;Email&quot;,&quot;Website&quot;,&quot;Show more&quot;,&quot;Show less&quot;,&quot;Tác giả&quot;,&quot;Mục lục&quot;,&quot;Search…&quot;,&quot;in slide&quot;,&quot;Search results&quot;,&quot;No matches found.&quot;,&quot;in notes&quot;,&quot;Cancel&quot;,&quot;Quay lại&quot;,&quot;Tiếp theo&quot;,&quot;Full screen&quot;,&quot;Exit full screen&quot;,&quot;0123456789.,x&quot;,&quot;Speed&quot;,&quot;Normal&quot;,&quot;Volume&quot;,&quot;Replay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URSE_TITLE&quot;,&quot;DCT_REFERENCE_URL&quot;,&quot;DCT_REFERENCE_TITLE&quot;,&quot;DCT_PRESENTER_BIO&quot;,&quot;DCT_PRESENTER_EMAIL&quot;,&quot;DCT_PRESENTER_WEBSITE&quot;,&quot;DCT_PRESENTER_PHONE&quot;,&quot;DCT_PRESENTER_TITLE&quot;,&quot;DCT_PRESENTER_NAME&quot;,&quot;DCT_SLIDE_TITLE&quot;,&quot;DCT_SLIDE_NOTES_TEXT&quot;,&quot;DCT_SLIDE_TEXT&quot;,&quot;DCT_HYPERLINK_TOOLTIP&quot;],&quot;static&quot;:[&quot;Đính kèm&quot;,&quot;Link&quot;,&quot;Picture&quot;,&quot;Video&quot;,&quot;Document&quot;,&quot;File&quot;,&quot;Công cụ đánh dấu&quot;,&quot;Pen&quot;,&quot;Highlighter&quot;,&quot;Eraser&quot;,&quot;Erase all&quot;,&quot;Finish drawing&quot;,&quot;Email&quot;,&quot;Website&quot;,&quot;Show more&quot;,&quot;Show less&quot;,&quot;Tác giả&quot;,&quot;Mục lục&quot;,&quot;Search…&quot;,&quot;in slide&quot;,&quot;Search results&quot;,&quot;No matches found.&quot;,&quot;in notes&quot;,&quot;Cancel&quot;,&quot;Quay lại&quot;,&quot;Tiếp theo&quot;,&quot;Full screen&quot;,&quot;Exit full screen&quot;,&quot;0123456789.,x&quot;,&quot;Speed&quot;,&quot;Normal&quot;,&quot;Volume&quot;,&quot;Replay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URSE_TITLE&quot;,&quot;DCT_REFERENCE_URL&quot;,&quot;DCT_REFERENCE_TITLE&quot;,&quot;DCT_PRESENTER_BIO&quot;,&quot;DCT_PRESENTER_EMAIL&quot;,&quot;DCT_PRESENTER_WEBSITE&quot;,&quot;DCT_PRESENTER_PHONE&quot;,&quot;DCT_PRESENTER_TITLE&quot;,&quot;DCT_PRESENTER_NAME&quot;,&quot;DCT_SLIDE_TITLE&quot;,&quot;DCT_SLIDE_NOTES_TEXT&quot;,&quot;DCT_SLIDE_TEXT&quot;,&quot;DCT_HYPERLINK_TOOLTIP&quot;],&quot;static&quot;:[&quot;Đính kèm&quot;,&quot;Link&quot;,&quot;Picture&quot;,&quot;Video&quot;,&quot;Document&quot;,&quot;File&quot;,&quot;Công cụ đánh dấu&quot;,&quot;Pen&quot;,&quot;Highlighter&quot;,&quot;Eraser&quot;,&quot;Erase all&quot;,&quot;Finish drawing&quot;,&quot;Email&quot;,&quot;Website&quot;,&quot;Show more&quot;,&quot;Show less&quot;,&quot;Tác giả&quot;,&quot;Mục lục&quot;,&quot;Search…&quot;,&quot;in slide&quot;,&quot;Search results&quot;,&quot;No matches found.&quot;,&quot;in notes&quot;,&quot;Cancel&quot;,&quot;Quay lại&quot;,&quot;Tiếp theo&quot;,&quot;Full screen&quot;,&quot;Exit full screen&quot;,&quot;0123456789.,x&quot;,&quot;Speed&quot;,&quot;Normal&quot;,&quot;Volume&quot;,&quot;Replay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presenterPhotos&quot;:{&quot;enlargeToFit&quot;:false,&quot;height&quot;:105,&quot;jpegQuality&quot;:100,&quot;keepAspectRatio&quot;:true,&quot;width&quot;:94},&quot;slideThumbnails&quot;:{&quot;enlargeToFit&quot;:false,&quot;height&quot;:59,&quot;jpegQuality&quot;:100,&quot;keepAspectRatio&quot;:true,&quot;width&quot;:78}}}},&quot;ceipData&quot;:{&quot;enableMiniSkinCustomization&quot;:true,&quot;playerLayout&quot;:&quot;builtin.fullPlayer&quot;,&quot;playerLayoutFooter&quot;:&quot;playAndPause,acceleration,notes,replay,fullscreen,volumeControl,slideNumber,goToPrev,goToNext&quot;,&quot;playerLayoutHeader&quot;:&quot;resources,markerTools,presenterInfo,outline,title&quot;,&quot;playerLayoutHeaderButtonsPosition&quot;:&quot;right&quot;,&quot;playerLayoutOutline&quot;:&quot;enableSearch,showThumbnails,showSlideNumber,enableMultilevel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custom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_RESOURCE_FOLDER" val="C:\Users\My PC\Desktop\drag and drog\TN bé thi an toan gt [Autosaved] [Autosaved]\"/>
  <p:tag name="ISPRING_PRESENTATION_PATH" val="C:\Users\My PC\Desktop\drag and drog\TN bé thi an toan gt [Autosaved] [Autosaved].pptx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ULTRA_SCORM_COURCE_TITLE" val="TC1-TN BÉ THAM GIA GTAT 5-6 TUỔI"/>
  <p:tag name="ISPRING_OUTPUT_FOLDER" val="[[&quot;\uFFFD\u000B\uFFFD\u0000{1D1B421B-A32A-4B51-B900-AE908F48DE6C}&quot;,&quot;C:\\Users\\My PC\\Desktop\\FILE ĐÃ PUSLISH ATGT\\TC1-TN BÉ THAM GIA GTAT 5-6 TUỔI&quot;]]"/>
  <p:tag name="ISPRING_PRESENTATION_TITLE" val="TC1-TN BÉ THAM GIA GTAT 5-6 TUỔ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906E0EB-D8FA-4FD3-9F45-75966628447A}"/>
  <p:tag name="GENSWF_ADVANCE_TIME" val="8.953"/>
  <p:tag name="ISPRING_SLIDE_INDENT_LEVEL" val="0"/>
  <p:tag name="GENSWF_SLIDE_UID" val="{205A1AEE-8291-4BC3-9CD7-165B8584AB6E}:2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GENSWF_SLIDE_UID" val="{CEAC0B84-D2DA-4C48-8C31-02124A336CCE}:258"/>
  <p:tag name="ISPRING_CUSTOM_TIMING_USED" val="1"/>
  <p:tag name="ISPRING_SLIDE_ID_2" val="{E8BBA67B-A7B4-4F6B-BE1E-4D430F55690E}"/>
  <p:tag name="GENSWF_ADVANCE_TIME" val="80.364"/>
  <p:tag name="ISPRING_SLIDE_INDENT_LEVEL" val="0"/>
  <p:tag name="ISPRING_QUIZ_FULL_PATH" val="C:\Users\My PC\Desktop\drag and drog\TN bé thi an toan gt [Autosaved] [Autosaved]\quiz\quiz2.quiz"/>
  <p:tag name="ISPRING_QUIZ_RELATIVE_PATH" val="TN bé thi an toan gt [Autosaved] [Autosaved]\quiz\quiz2.qui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27D1E687-BEA1-4182-BEE0-6D93A671FF17}:259"/>
  <p:tag name="ISPRING_SLIDE_ID_2" val="{FB3D972C-E21C-4A0E-ADDB-8BFDA060E6B2}"/>
  <p:tag name="GENSWF_ADVANCE_TIME" val="14.533"/>
  <p:tag name="ISPRING_SLIDE_INDENT_LEVEL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58</Words>
  <Application>Microsoft Office PowerPoint</Application>
  <PresentationFormat>Widescreen</PresentationFormat>
  <Paragraphs>11</Paragraphs>
  <Slides>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Segoe UI Semibold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TC1-TN BÉ THAM GIA GTAT 5-6 TUỔI</dc:title>
  <dc:creator>My PC</dc:creator>
  <cp:lastModifiedBy>My PC</cp:lastModifiedBy>
  <cp:revision>129</cp:revision>
  <dcterms:created xsi:type="dcterms:W3CDTF">2024-01-06T14:10:07Z</dcterms:created>
  <dcterms:modified xsi:type="dcterms:W3CDTF">2024-01-15T03:03:26Z</dcterms:modified>
</cp:coreProperties>
</file>