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82" r:id="rId3"/>
    <p:sldId id="283" r:id="rId4"/>
    <p:sldId id="284" r:id="rId5"/>
    <p:sldId id="256" r:id="rId6"/>
    <p:sldId id="257" r:id="rId7"/>
    <p:sldId id="270" r:id="rId8"/>
    <p:sldId id="275" r:id="rId9"/>
    <p:sldId id="258" r:id="rId10"/>
    <p:sldId id="271" r:id="rId11"/>
    <p:sldId id="276" r:id="rId12"/>
    <p:sldId id="268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DD115-0E7D-4E5B-B200-AD3F84B4FD82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64CC-E731-4658-B556-48ADE9618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64CC-E731-4658-B556-48ADE9618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7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4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1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97712-B840-44C1-B9B2-3FC1C8BF4F27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4009-AED8-42A3-ACD5-023FD0085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pringdecoul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9700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060214cbminiringfz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springdecoul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9500" y="-952500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060214cbminiringfz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81000"/>
            <a:ext cx="76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bbojjww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49530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bbojjww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29200"/>
            <a:ext cx="838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8486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GD- </a:t>
            </a:r>
            <a:r>
              <a:rPr lang="en-US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ĐT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HUYỆN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̃</a:t>
            </a:r>
            <a:b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8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D2</a:t>
            </a:r>
            <a:endParaRPr lang="en-US" sz="3200" b="1" i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14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324600"/>
            <a:ext cx="37338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GARLANBEL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3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GARLANBELS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22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1" descr="GARLANBELS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22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1" descr="GARLANBELS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838200"/>
            <a:ext cx="125571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4" descr="CANDLE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" descr="CANDLE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9075" y="2974975"/>
            <a:ext cx="8915400" cy="1323439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6688"/>
                <a:gd name="adj2" fmla="val 758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 QUEN CHỮ CÁI </a:t>
            </a:r>
            <a:r>
              <a:rPr lang="en-US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e, ê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Nhật Tinh Anh, Khánh Ngọc, Bé Triệu Vy – Gia Đình Nhỏ Hạnh Phúc 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7645" y="4298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6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684876" y="2771775"/>
            <a:ext cx="2209800" cy="1917700"/>
            <a:chOff x="432" y="1200"/>
            <a:chExt cx="2640" cy="2291"/>
          </a:xfrm>
        </p:grpSpPr>
        <p:sp>
          <p:nvSpPr>
            <p:cNvPr id="74755" name="Oval 3"/>
            <p:cNvSpPr>
              <a:spLocks noChangeArrowheads="1"/>
            </p:cNvSpPr>
            <p:nvPr/>
          </p:nvSpPr>
          <p:spPr bwMode="auto">
            <a:xfrm>
              <a:off x="432" y="1200"/>
              <a:ext cx="2291" cy="2291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74756" name="Oval 4"/>
            <p:cNvSpPr>
              <a:spLocks noChangeArrowheads="1"/>
            </p:cNvSpPr>
            <p:nvPr/>
          </p:nvSpPr>
          <p:spPr bwMode="auto">
            <a:xfrm>
              <a:off x="704" y="1472"/>
              <a:ext cx="1747" cy="17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2179" y="2112"/>
              <a:ext cx="893" cy="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62400" y="3523492"/>
            <a:ext cx="1760537" cy="200025"/>
          </a:xfrm>
          <a:prstGeom prst="rect">
            <a:avLst/>
          </a:prstGeom>
          <a:solidFill>
            <a:srgbClr val="0000CC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6477000" y="3200400"/>
            <a:ext cx="1582738" cy="530225"/>
            <a:chOff x="1872" y="384"/>
            <a:chExt cx="1968" cy="768"/>
          </a:xfrm>
        </p:grpSpPr>
        <p:sp>
          <p:nvSpPr>
            <p:cNvPr id="74760" name="AutoShape 8"/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1" name="AutoShape 9"/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pic>
        <p:nvPicPr>
          <p:cNvPr id="74762" name="Picture 10" descr="vien thuyen d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91440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 descr="mat troi 1  g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51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30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34601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28646 -0.1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2" r="85704"/>
          <a:stretch>
            <a:fillRect/>
          </a:stretch>
        </p:blipFill>
        <p:spPr bwMode="auto">
          <a:xfrm>
            <a:off x="6477000" y="3124200"/>
            <a:ext cx="1295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96963" y="1487487"/>
            <a:ext cx="2467342" cy="393954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5000" b="1" dirty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EÂ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54437" y="2063750"/>
            <a:ext cx="1949573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eâ</a:t>
            </a:r>
            <a:endParaRPr lang="en-US" sz="20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8257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29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chữ e, ê</a:t>
            </a:r>
          </a:p>
        </p:txBody>
      </p:sp>
      <p:pic>
        <p:nvPicPr>
          <p:cNvPr id="46084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962400" y="60960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3600" b="1">
                <a:solidFill>
                  <a:srgbClr val="FF3300"/>
                </a:solidFill>
                <a:latin typeface=".VnAvant" pitchFamily="34" charset="0"/>
              </a:rPr>
              <a:t>ee</a:t>
            </a:r>
            <a:r>
              <a:rPr lang="en-US" sz="49300" b="1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43100" b="1">
                <a:latin typeface=".VnAvant" pitchFamily="34" charset="0"/>
              </a:rPr>
              <a:t>c</a:t>
            </a:r>
            <a:r>
              <a:rPr lang="en-US" sz="49300" b="1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3100" b="1">
                <a:latin typeface=".VnAvant" pitchFamily="34" charset="0"/>
              </a:rPr>
              <a:t>c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524000" y="685800"/>
            <a:ext cx="289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36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74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59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6" grpId="0" animBg="1"/>
      <p:bldP spid="10" grpId="0" build="p"/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/>
          <p:cNvSpPr>
            <a:spLocks noChangeArrowheads="1"/>
          </p:cNvSpPr>
          <p:nvPr/>
        </p:nvSpPr>
        <p:spPr bwMode="auto">
          <a:xfrm rot="5400000">
            <a:off x="853281" y="-472281"/>
            <a:ext cx="3201988" cy="4451350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 rot="5400000">
            <a:off x="5160169" y="-207169"/>
            <a:ext cx="3302000" cy="4021138"/>
          </a:xfrm>
          <a:prstGeom prst="moon">
            <a:avLst>
              <a:gd name="adj" fmla="val 50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6324600" y="381000"/>
            <a:ext cx="1295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khác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nhau</a:t>
            </a: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1447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3"/>
                </a:solidFill>
                <a:latin typeface="Century Gothic" pitchFamily="34" charset="0"/>
                <a:cs typeface="Times New Roman"/>
              </a:rPr>
              <a:t>giống</a:t>
            </a:r>
            <a:r>
              <a:rPr lang="en-US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3"/>
                </a:solidFill>
                <a:latin typeface="Century Gothic" pitchFamily="34" charset="0"/>
                <a:cs typeface="Times New Roman"/>
              </a:rPr>
              <a:t>nhau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chemeClr val="accent3"/>
              </a:solidFill>
              <a:latin typeface="Century Gothic" pitchFamily="34" charset="0"/>
              <a:cs typeface="Times New Roman"/>
            </a:endParaRPr>
          </a:p>
        </p:txBody>
      </p:sp>
      <p:pic>
        <p:nvPicPr>
          <p:cNvPr id="22534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C:\Users\Admin\Desktop\net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C:\Users\Admin\Desktop\nenng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Admin\Desktop\nenng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211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C:\Users\Admin\Desktop\netco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2438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Users\Admin\Desktop\netco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6" y="34544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5" descr="photo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1723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Trò chơi vòng quay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kì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diệu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Arial"/>
              <a:cs typeface="Arial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733800" y="152400"/>
            <a:ext cx="2209800" cy="19812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295400" y="4038600"/>
            <a:ext cx="2057400" cy="18288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accent2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19800" y="3962400"/>
            <a:ext cx="1981200" cy="19050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8" name="Picture 6" descr="Mick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438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5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457200" y="307975"/>
            <a:ext cx="7100888" cy="6550025"/>
            <a:chOff x="912" y="144"/>
            <a:chExt cx="4272" cy="4032"/>
          </a:xfrm>
        </p:grpSpPr>
        <p:pic>
          <p:nvPicPr>
            <p:cNvPr id="2971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9" name="Group 4"/>
            <p:cNvGrpSpPr>
              <a:grpSpLocks/>
            </p:cNvGrpSpPr>
            <p:nvPr/>
          </p:nvGrpSpPr>
          <p:grpSpPr bwMode="auto">
            <a:xfrm>
              <a:off x="1047" y="538"/>
              <a:ext cx="3458" cy="3328"/>
              <a:chOff x="1047" y="538"/>
              <a:chExt cx="3458" cy="3328"/>
            </a:xfrm>
          </p:grpSpPr>
          <p:sp>
            <p:nvSpPr>
              <p:cNvPr id="29720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47" y="590"/>
                <a:ext cx="718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.VnAvant" pitchFamily="34" charset="0"/>
                  </a:rPr>
                  <a:t>e</a:t>
                </a:r>
              </a:p>
            </p:txBody>
          </p:sp>
          <p:sp>
            <p:nvSpPr>
              <p:cNvPr id="29721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65" y="1300"/>
                <a:ext cx="651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  <a:latin typeface=".VnAvant" pitchFamily="34" charset="0"/>
                  </a:rPr>
                  <a:t>ª</a:t>
                </a:r>
              </a:p>
            </p:txBody>
          </p:sp>
          <p:sp>
            <p:nvSpPr>
              <p:cNvPr id="29722" name="Text Box 7"/>
              <p:cNvSpPr txBox="1">
                <a:spLocks noChangeArrowheads="1"/>
              </p:cNvSpPr>
              <p:nvPr/>
            </p:nvSpPr>
            <p:spPr bwMode="auto">
              <a:xfrm rot="-6489223">
                <a:off x="1160" y="2012"/>
                <a:ext cx="884" cy="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1500" b="1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en-US" sz="115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29723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68" y="2797"/>
                <a:ext cx="884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â</a:t>
                </a:r>
                <a:endParaRPr lang="en-US" sz="9600" b="1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9724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715" y="1213"/>
                <a:ext cx="71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800" b="1">
                    <a:solidFill>
                      <a:srgbClr val="0066FF"/>
                    </a:solidFill>
                    <a:latin typeface=".VnAvant" pitchFamily="34" charset="0"/>
                  </a:rPr>
                  <a:t>ª</a:t>
                </a:r>
              </a:p>
            </p:txBody>
          </p:sp>
          <p:sp>
            <p:nvSpPr>
              <p:cNvPr id="29725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23" y="2427"/>
                <a:ext cx="1007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Century Gothic" pitchFamily="34" charset="0"/>
                  </a:rPr>
                  <a:t>e</a:t>
                </a:r>
              </a:p>
            </p:txBody>
          </p:sp>
          <p:sp>
            <p:nvSpPr>
              <p:cNvPr id="29726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20" y="538"/>
                <a:ext cx="653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a</a:t>
                </a:r>
              </a:p>
            </p:txBody>
          </p:sp>
          <p:sp>
            <p:nvSpPr>
              <p:cNvPr id="29727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908"/>
                <a:ext cx="769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ă</a:t>
                </a:r>
                <a:endParaRPr lang="en-US" sz="9600" b="1">
                  <a:solidFill>
                    <a:srgbClr val="FF3300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29699" name="AutoShape 13"/>
          <p:cNvSpPr>
            <a:spLocks noChangeArrowheads="1"/>
          </p:cNvSpPr>
          <p:nvPr/>
        </p:nvSpPr>
        <p:spPr bwMode="auto">
          <a:xfrm rot="-5400000">
            <a:off x="4210050" y="952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vi-VN">
              <a:solidFill>
                <a:srgbClr val="0033CC"/>
              </a:solidFill>
            </a:endParaRPr>
          </a:p>
        </p:txBody>
      </p:sp>
      <p:sp>
        <p:nvSpPr>
          <p:cNvPr id="29700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29701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29702" name="WordArt 16"/>
          <p:cNvSpPr>
            <a:spLocks noChangeArrowheads="1" noChangeShapeType="1" noTextEdit="1"/>
          </p:cNvSpPr>
          <p:nvPr/>
        </p:nvSpPr>
        <p:spPr bwMode="auto">
          <a:xfrm>
            <a:off x="8001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6</a:t>
            </a:r>
          </a:p>
        </p:txBody>
      </p:sp>
      <p:sp>
        <p:nvSpPr>
          <p:cNvPr id="2970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WordArt 18"/>
          <p:cNvSpPr>
            <a:spLocks noChangeArrowheads="1" noChangeShapeType="1" noTextEdit="1"/>
          </p:cNvSpPr>
          <p:nvPr/>
        </p:nvSpPr>
        <p:spPr bwMode="auto">
          <a:xfrm>
            <a:off x="2133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3</a:t>
            </a:r>
          </a:p>
        </p:txBody>
      </p:sp>
      <p:sp>
        <p:nvSpPr>
          <p:cNvPr id="29705" name="WordArt 19"/>
          <p:cNvSpPr>
            <a:spLocks noChangeArrowheads="1" noChangeShapeType="1" noTextEdit="1"/>
          </p:cNvSpPr>
          <p:nvPr/>
        </p:nvSpPr>
        <p:spPr bwMode="auto">
          <a:xfrm>
            <a:off x="61722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4</a:t>
            </a:r>
          </a:p>
        </p:txBody>
      </p:sp>
      <p:sp>
        <p:nvSpPr>
          <p:cNvPr id="29706" name="WordArt 20"/>
          <p:cNvSpPr>
            <a:spLocks noChangeArrowheads="1" noChangeShapeType="1" noTextEdit="1"/>
          </p:cNvSpPr>
          <p:nvPr/>
        </p:nvSpPr>
        <p:spPr bwMode="auto">
          <a:xfrm>
            <a:off x="7162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5</a:t>
            </a:r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243347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1534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305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10"/>
            <a:ext cx="9144000" cy="339769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73637"/>
            <a:ext cx="1676400" cy="188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1700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447801" y="4973637"/>
            <a:ext cx="1295399" cy="18928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1700" b="1" dirty="0">
                <a:solidFill>
                  <a:srgbClr val="FF33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38776" y="4994419"/>
            <a:ext cx="1436688" cy="188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7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5464" y="4994419"/>
            <a:ext cx="1363663" cy="18928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700" b="1" dirty="0" smtClean="0">
                <a:solidFill>
                  <a:srgbClr val="FF3300"/>
                </a:solidFill>
                <a:latin typeface=".VnAvant" pitchFamily="34" charset="0"/>
              </a:rPr>
              <a:t>ª</a:t>
            </a:r>
            <a:endParaRPr lang="en-US" sz="117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72200" y="4994419"/>
            <a:ext cx="1317625" cy="188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7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503680" y="4987492"/>
            <a:ext cx="1292225" cy="188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700" b="1" dirty="0">
                <a:solidFill>
                  <a:srgbClr val="FF3300"/>
                </a:solidFill>
                <a:latin typeface=".VnAvant" pitchFamily="34" charset="0"/>
              </a:rPr>
              <a:t>Ð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182" y="3307140"/>
            <a:ext cx="15092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0000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6236" y="3320995"/>
            <a:ext cx="11109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0" b="1" dirty="0">
                <a:solidFill>
                  <a:srgbClr val="FF3300"/>
                </a:solidFill>
                <a:latin typeface=".VnAvant" pitchFamily="34" charset="0"/>
              </a:rPr>
              <a:t>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412" y="3307140"/>
            <a:ext cx="12461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0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91001" y="3307139"/>
            <a:ext cx="12953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0000" b="1" dirty="0">
                <a:solidFill>
                  <a:srgbClr val="FF3300"/>
                </a:solidFill>
                <a:latin typeface=".VnAvant" pitchFamily="34" charset="0"/>
              </a:rPr>
              <a:t>Õ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0800" y="3305091"/>
            <a:ext cx="13176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0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89825" y="3305091"/>
            <a:ext cx="100540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0000" b="1" dirty="0">
                <a:solidFill>
                  <a:srgbClr val="FF3300"/>
                </a:solidFill>
                <a:latin typeface=".VnAvant" pitchFamily="34" charset="0"/>
              </a:rPr>
              <a:t>Ð</a:t>
            </a:r>
          </a:p>
        </p:txBody>
      </p:sp>
      <p:sp>
        <p:nvSpPr>
          <p:cNvPr id="19" name="Oval 18"/>
          <p:cNvSpPr/>
          <p:nvPr/>
        </p:nvSpPr>
        <p:spPr>
          <a:xfrm>
            <a:off x="-1752600" y="7620000"/>
            <a:ext cx="351970" cy="284018"/>
          </a:xfrm>
          <a:prstGeom prst="ellipse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41" y="7082515"/>
            <a:ext cx="365918" cy="25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9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2428E-6 L 0.40573 -0.15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7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9653E-6 L 0.43334 -0.273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13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-0.03006 L -1.23333 0.114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33" y="7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5 0.059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32948E-6 L -0.78003 0.134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10" y="6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2948E-6 L -0.70538 0.289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78" y="14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1503E-6 L 0.00035 0.4127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8686799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e</a:t>
            </a:r>
            <a:endParaRPr lang="en-US" sz="5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rinda" pitchFamily="34" charset="0"/>
              <a:cs typeface="Vrind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73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52400" y="1204041"/>
            <a:ext cx="4191001" cy="3636963"/>
            <a:chOff x="432" y="1200"/>
            <a:chExt cx="2640" cy="2291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432" y="1200"/>
              <a:ext cx="2291" cy="22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  <a:latin typeface=".VnTime" pitchFamily="34" charset="0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704" y="1472"/>
              <a:ext cx="1747" cy="17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179" y="2112"/>
              <a:ext cx="893" cy="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05400" y="2673617"/>
            <a:ext cx="32004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" name="Picture 10" descr="vien thuyen d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91440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t troi 1  g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51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49584 0.01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5987" y="908050"/>
            <a:ext cx="2170787" cy="37702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4413" y="984250"/>
            <a:ext cx="2244524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r="86935" b="75267"/>
          <a:stretch>
            <a:fillRect/>
          </a:stretch>
        </p:blipFill>
        <p:spPr bwMode="auto">
          <a:xfrm>
            <a:off x="6400800" y="2362200"/>
            <a:ext cx="13716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5418"/>
            <a:ext cx="8686800" cy="86177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rinda" pitchFamily="34" charset="0"/>
                <a:cs typeface="Vrinda" pitchFamily="34" charset="0"/>
              </a:rPr>
              <a:t>ê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1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67</Words>
  <Application>Microsoft Office PowerPoint</Application>
  <PresentationFormat>On-screen Show (4:3)</PresentationFormat>
  <Paragraphs>46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PHÒNG GD- ĐT HUYỆN TIÊN LÃNG TRƯỜNG MẦM NON TIÊN THANH GIÁO ÁN ĐIỆN TỬ PHÁT TRIỂN NGÔN NGỮ     CHỦ ĐỀ: GIA ĐÌNH GV: NGUYỄN THỊ NGA LỚP 5 TUỔI D2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36</cp:revision>
  <dcterms:created xsi:type="dcterms:W3CDTF">2019-09-28T02:42:08Z</dcterms:created>
  <dcterms:modified xsi:type="dcterms:W3CDTF">2019-10-26T23:30:43Z</dcterms:modified>
</cp:coreProperties>
</file>