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9B11C-6AB0-491F-B072-9C12360FB34B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EB1C4-C5A7-4F4A-8C0A-D2E460D27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871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9B11C-6AB0-491F-B072-9C12360FB34B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EB1C4-C5A7-4F4A-8C0A-D2E460D27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50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9B11C-6AB0-491F-B072-9C12360FB34B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EB1C4-C5A7-4F4A-8C0A-D2E460D27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700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9B11C-6AB0-491F-B072-9C12360FB34B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EB1C4-C5A7-4F4A-8C0A-D2E460D27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524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9B11C-6AB0-491F-B072-9C12360FB34B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EB1C4-C5A7-4F4A-8C0A-D2E460D27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204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9B11C-6AB0-491F-B072-9C12360FB34B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EB1C4-C5A7-4F4A-8C0A-D2E460D27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772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9B11C-6AB0-491F-B072-9C12360FB34B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EB1C4-C5A7-4F4A-8C0A-D2E460D27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747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9B11C-6AB0-491F-B072-9C12360FB34B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EB1C4-C5A7-4F4A-8C0A-D2E460D27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18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9B11C-6AB0-491F-B072-9C12360FB34B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EB1C4-C5A7-4F4A-8C0A-D2E460D27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965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9B11C-6AB0-491F-B072-9C12360FB34B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EB1C4-C5A7-4F4A-8C0A-D2E460D27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745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9B11C-6AB0-491F-B072-9C12360FB34B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EB1C4-C5A7-4F4A-8C0A-D2E460D27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744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9B11C-6AB0-491F-B072-9C12360FB34B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7EB1C4-C5A7-4F4A-8C0A-D2E460D27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767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44" y="0"/>
            <a:ext cx="5392955" cy="463629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44" y="2974428"/>
            <a:ext cx="3161109" cy="388357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2471" y="0"/>
            <a:ext cx="4002497" cy="463629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399" y="3239087"/>
            <a:ext cx="3161109" cy="361891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881241" y="5202620"/>
            <a:ext cx="26170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Dù</a:t>
            </a:r>
            <a:r>
              <a:rPr lang="en-US" dirty="0" smtClean="0"/>
              <a:t> </a:t>
            </a:r>
            <a:r>
              <a:rPr lang="en-US" dirty="0" err="1" smtClean="0"/>
              <a:t>vật</a:t>
            </a:r>
            <a:r>
              <a:rPr lang="en-US" dirty="0" smtClean="0"/>
              <a:t> </a:t>
            </a:r>
            <a:r>
              <a:rPr lang="en-US" dirty="0" err="1" smtClean="0"/>
              <a:t>vả</a:t>
            </a:r>
            <a:r>
              <a:rPr lang="en-US" dirty="0" smtClean="0"/>
              <a:t> </a:t>
            </a:r>
            <a:r>
              <a:rPr lang="en-US" dirty="0" err="1" smtClean="0"/>
              <a:t>chị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ta </a:t>
            </a:r>
            <a:r>
              <a:rPr lang="en-US" dirty="0" err="1" smtClean="0"/>
              <a:t>vẫn</a:t>
            </a:r>
            <a:r>
              <a:rPr lang="en-US" dirty="0" smtClean="0"/>
              <a:t> </a:t>
            </a:r>
            <a:r>
              <a:rPr lang="en-US" dirty="0" err="1" smtClean="0"/>
              <a:t>cố</a:t>
            </a:r>
            <a:r>
              <a:rPr lang="en-US" dirty="0" smtClean="0"/>
              <a:t> </a:t>
            </a:r>
            <a:r>
              <a:rPr lang="en-US" dirty="0" err="1" smtClean="0"/>
              <a:t>gắng</a:t>
            </a:r>
            <a:r>
              <a:rPr lang="en-US" dirty="0" smtClean="0"/>
              <a:t> </a:t>
            </a:r>
            <a:r>
              <a:rPr lang="en-US" dirty="0" err="1" smtClean="0"/>
              <a:t>vui</a:t>
            </a:r>
            <a:r>
              <a:rPr lang="en-US" dirty="0" smtClean="0"/>
              <a:t> </a:t>
            </a:r>
            <a:r>
              <a:rPr lang="en-US" dirty="0" err="1" smtClean="0"/>
              <a:t>tươi</a:t>
            </a:r>
            <a:r>
              <a:rPr lang="en-US" dirty="0" smtClean="0"/>
              <a:t> </a:t>
            </a:r>
            <a:r>
              <a:rPr lang="en-US" dirty="0" err="1" smtClean="0"/>
              <a:t>cùng</a:t>
            </a:r>
            <a:r>
              <a:rPr lang="en-US" dirty="0" smtClean="0"/>
              <a:t> </a:t>
            </a:r>
            <a:r>
              <a:rPr lang="en-US" dirty="0" err="1" smtClean="0"/>
              <a:t>nhau</a:t>
            </a:r>
            <a:r>
              <a:rPr lang="en-US" dirty="0" smtClean="0"/>
              <a:t> </a:t>
            </a:r>
            <a:r>
              <a:rPr lang="en-US" dirty="0" err="1" smtClean="0"/>
              <a:t>hoàn</a:t>
            </a:r>
            <a:r>
              <a:rPr lang="en-US" dirty="0" smtClean="0"/>
              <a:t> </a:t>
            </a:r>
            <a:r>
              <a:rPr lang="en-US" dirty="0" err="1" smtClean="0"/>
              <a:t>thành</a:t>
            </a:r>
            <a:r>
              <a:rPr lang="en-US" dirty="0" smtClean="0"/>
              <a:t> </a:t>
            </a:r>
            <a:r>
              <a:rPr lang="en-US" dirty="0" err="1" smtClean="0"/>
              <a:t>nhiệm</a:t>
            </a:r>
            <a:r>
              <a:rPr lang="en-US" dirty="0" smtClean="0"/>
              <a:t> </a:t>
            </a:r>
            <a:r>
              <a:rPr lang="en-US" dirty="0" err="1" smtClean="0"/>
              <a:t>vụ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1870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</dc:creator>
  <cp:lastModifiedBy>WINDOWS</cp:lastModifiedBy>
  <cp:revision>1</cp:revision>
  <dcterms:created xsi:type="dcterms:W3CDTF">2024-09-20T16:27:52Z</dcterms:created>
  <dcterms:modified xsi:type="dcterms:W3CDTF">2024-09-20T16:28:14Z</dcterms:modified>
</cp:coreProperties>
</file>