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0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7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4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4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B11C-6AB0-491F-B072-9C12360FB34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B1C4-C5A7-4F4A-8C0A-D2E460D2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6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" y="0"/>
            <a:ext cx="5392955" cy="46362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" y="2974428"/>
            <a:ext cx="3161109" cy="3883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471" y="0"/>
            <a:ext cx="4002497" cy="4636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3239087"/>
            <a:ext cx="3161109" cy="36189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81241" y="5202620"/>
            <a:ext cx="26170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Dù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vả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ta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gắng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tươi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8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1</cp:revision>
  <dcterms:created xsi:type="dcterms:W3CDTF">2024-09-20T16:27:52Z</dcterms:created>
  <dcterms:modified xsi:type="dcterms:W3CDTF">2024-09-20T16:28:14Z</dcterms:modified>
</cp:coreProperties>
</file>