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9" r:id="rId2"/>
    <p:sldId id="311" r:id="rId3"/>
    <p:sldId id="310" r:id="rId4"/>
    <p:sldId id="300" r:id="rId5"/>
    <p:sldId id="302" r:id="rId6"/>
    <p:sldId id="30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ường Mầm non An Thái" initials="T3" lastIdx="1" clrIdx="0">
    <p:extLst>
      <p:ext uri="{19B8F6BF-5375-455C-9EA6-DF929625EA0E}">
        <p15:presenceInfo xmlns:p15="http://schemas.microsoft.com/office/powerpoint/2012/main" userId="S::31313302@haiphong.itrithuc.vn::a204a1eb-1057-4203-9c03-893d7c7e75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D1B"/>
    <a:srgbClr val="FCFEFD"/>
    <a:srgbClr val="FF99FF"/>
    <a:srgbClr val="53D2FF"/>
    <a:srgbClr val="5AAE70"/>
    <a:srgbClr val="20E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57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6CE2-80A7-4C1E-A0DB-8DCF1662BFFD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262D4-A86F-4AE8-A6B0-952DC7B37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6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262D4-A86F-4AE8-A6B0-952DC7B375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9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262D4-A86F-4AE8-A6B0-952DC7B37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262D4-A86F-4AE8-A6B0-952DC7B375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F444-3070-7E76-EBCC-35B64E232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80587-F17F-B19D-D566-8B6A6A199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C102A-0578-6FA4-A8BA-15D139D0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AABAE-01CF-B4A6-40A5-F039BE10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60F87-0DD7-EC23-CED4-C196E546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7B39-B84A-B69E-03C8-31474BB1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F2CAB-1FA6-FEA7-F847-879A6DD4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7913B-5CA2-385B-397F-479E9206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86D21-68DB-C5B2-C5AE-85DAD287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64C96-BD75-CD4A-6CF6-1DF20347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0C7EC-5167-A699-2C09-20CE685EF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8AE03-E6C7-8B77-A6BC-6C89B4F23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C6A9-EBF3-E4D2-CEF5-ED8A9043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AA5B-9B73-EFDD-053C-C186AEA8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B8D1C-4ED5-6365-4ACB-206F0583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A86-2ADB-DE5D-85C2-A180460C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A290-9BA9-7648-B0DA-5F74BA8E0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D2525-1880-922C-C92C-300832C8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9F902-C4E1-CDC3-37EF-D6E5193D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F305E-E516-1642-FAE8-177C7831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B9FA-5A34-CDCD-6B5A-BFC89458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93B1E-5062-E92D-05F1-A5C0FFB1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2752-1BA4-B541-E240-24D8459A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650A-83BE-9429-BAEB-5D64CBEF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DDC1B-1E70-09B0-6603-65782BBB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5E70-1748-4F94-1511-9FCE247A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54657-5BCF-9011-64AE-DC18BF5A5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A2BB7-00A5-C126-5BC6-09EEC6ACC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1DBE-9A3F-64FE-2DA2-FF675EA8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EEA31-E39A-C933-D671-299E473F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F1DA-543C-7F0A-C122-FC4BFB61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FC83-15CB-90D5-A391-B682BDBB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71EDD-695B-EF43-831D-10E2D401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12543-C888-DA48-C8DA-3CC4A08E7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0B299-14C5-F0F8-875B-DD5BFBA44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3AA0D-1215-3813-13E8-1253183E2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C8AE6-BDBC-6D27-2EC9-4B55BE4D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721EE-C6DC-D9EF-0505-8DA8F89B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EE684-49C2-1D24-0875-2BC9F9DD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FC13-B4AE-8E5C-E615-52E2732B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AAE32-12CC-1B0C-F09F-69BABBCE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C3781-1F8D-186A-E2A6-2A1AAD7E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37AC9-2983-85F2-33C2-5E441A7A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D0C83-28FD-89FA-BC76-E6EDE378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53766-51EA-A29A-BE59-271EC4F8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B5FD0-B943-466F-F1BA-2C941ED0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4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A4AB-5200-2349-0ACC-723E9437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B1DF5-5426-8A85-35D4-9B4D5125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C6BED-995D-EB76-4390-C37DE2EC8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45158-484B-1DEC-50D3-14CB29CC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3FA17-BDCB-421C-73C1-718FC8EC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B79EB-3399-3D44-926F-EC93C97C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4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0BA1-D852-BF0D-2AA0-43753417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5F20B-A915-CAD8-B36F-165635B2B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94390-5C65-70C6-1ACE-DF39B3A7D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83C7E-E952-FCF6-DCD2-6261F2E0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06F5C-2803-2E9A-E657-65940CF1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3EB01-6C95-9864-79DC-FFA65F50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F285-D016-23C4-E5F5-C421D9D5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6B558-A061-D1DA-76AB-930FFA37B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C4D2-A1BA-E6AC-4CAA-D4C7CE507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0E71-6170-4229-88AC-DC277FEDB3B8}" type="datetimeFigureOut">
              <a:rPr lang="en-US" smtClean="0"/>
              <a:t>11/01/2024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4EBE6-B996-0BDF-1662-91D1D9CCD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87914-AAC8-ECF6-145A-E08CAC874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AD83-66E3-4C03-A5AF-DC86E35B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8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4a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1.jpg"/><Relationship Id="rId11" Type="http://schemas.openxmlformats.org/officeDocument/2006/relationships/slide" Target="slide6.xm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openxmlformats.org/officeDocument/2006/relationships/image" Target="../media/image15.jp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.mp3"/><Relationship Id="rId7" Type="http://schemas.openxmlformats.org/officeDocument/2006/relationships/image" Target="../media/image1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audio" Target="../media/media1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1A1486-3DD4-F1E2-1A0B-F4F0A5032B10}"/>
              </a:ext>
            </a:extLst>
          </p:cNvPr>
          <p:cNvSpPr txBox="1"/>
          <p:nvPr/>
        </p:nvSpPr>
        <p:spPr>
          <a:xfrm>
            <a:off x="1780163" y="1332689"/>
            <a:ext cx="8764620" cy="299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3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BDFE58-5484-1B28-1477-61D35441F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4464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73EBE-087C-5E7D-EBB5-48ED1CC13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55" r="99000">
                        <a14:foregroundMark x1="8636" y1="45364" x2="8636" y2="45364"/>
                        <a14:foregroundMark x1="8636" y1="41727" x2="8636" y2="41727"/>
                        <a14:foregroundMark x1="4545" y1="45818" x2="4545" y2="45818"/>
                        <a14:foregroundMark x1="4545" y1="45818" x2="4545" y2="45818"/>
                        <a14:foregroundMark x1="1273" y1="49909" x2="1273" y2="49909"/>
                        <a14:foregroundMark x1="1000" y1="52727" x2="1000" y2="52727"/>
                        <a14:foregroundMark x1="727" y1="49909" x2="727" y2="49909"/>
                        <a14:foregroundMark x1="93000" y1="48818" x2="93000" y2="48818"/>
                        <a14:foregroundMark x1="93000" y1="48818" x2="93000" y2="48818"/>
                        <a14:foregroundMark x1="97000" y1="48545" x2="97000" y2="48545"/>
                        <a14:foregroundMark x1="97000" y1="48545" x2="97000" y2="48545"/>
                        <a14:foregroundMark x1="99000" y1="49182" x2="99000" y2="49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84" y="4464996"/>
            <a:ext cx="3237690" cy="2675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DA3F0-F688-DA56-CD6C-37B9A5A287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3" b="89931" l="8563" r="92625">
                        <a14:foregroundMark x1="9000" y1="86285" x2="9000" y2="86285"/>
                        <a14:foregroundMark x1="8563" y1="86285" x2="8563" y2="86285"/>
                        <a14:foregroundMark x1="89313" y1="44618" x2="89313" y2="44618"/>
                        <a14:foregroundMark x1="89313" y1="44618" x2="89313" y2="44618"/>
                        <a14:foregroundMark x1="92625" y1="64149" x2="92625" y2="64149"/>
                        <a14:foregroundMark x1="92625" y1="64149" x2="92625" y2="64149"/>
                        <a14:foregroundMark x1="23500" y1="49566" x2="23500" y2="49566"/>
                        <a14:foregroundMark x1="23500" y1="49566" x2="23500" y2="49566"/>
                        <a14:foregroundMark x1="20688" y1="50868" x2="20688" y2="50868"/>
                        <a14:foregroundMark x1="20688" y1="50868" x2="20688" y2="50868"/>
                        <a14:foregroundMark x1="16250" y1="47483" x2="16250" y2="47483"/>
                        <a14:foregroundMark x1="16250" y1="47483" x2="16250" y2="47483"/>
                        <a14:foregroundMark x1="14938" y1="49132" x2="14938" y2="49132"/>
                        <a14:foregroundMark x1="14938" y1="49132" x2="14938" y2="49132"/>
                        <a14:foregroundMark x1="14938" y1="49132" x2="14938" y2="49132"/>
                        <a14:foregroundMark x1="14250" y1="48785" x2="17375" y2="49566"/>
                        <a14:foregroundMark x1="14938" y1="49566" x2="12313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7874" y="4464996"/>
            <a:ext cx="4418789" cy="2334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EE89ED-EFDC-233A-1075-B766426780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92" b="93064" l="5667" r="90000">
                        <a14:foregroundMark x1="48500" y1="86898" x2="48500" y2="86898"/>
                        <a14:foregroundMark x1="48500" y1="86898" x2="48500" y2="86898"/>
                        <a14:foregroundMark x1="57167" y1="93064" x2="57167" y2="93064"/>
                        <a14:foregroundMark x1="57167" y1="93064" x2="57167" y2="93064"/>
                        <a14:foregroundMark x1="43667" y1="92293" x2="43667" y2="92293"/>
                        <a14:foregroundMark x1="43667" y1="92293" x2="43667" y2="92293"/>
                        <a14:foregroundMark x1="42000" y1="85742" x2="42000" y2="85742"/>
                        <a14:foregroundMark x1="42000" y1="85742" x2="42000" y2="85742"/>
                        <a14:foregroundMark x1="7167" y1="32948" x2="7167" y2="32948"/>
                        <a14:foregroundMark x1="7167" y1="32948" x2="7167" y2="32948"/>
                        <a14:foregroundMark x1="5833" y1="36609" x2="5833" y2="36609"/>
                        <a14:foregroundMark x1="5833" y1="36609" x2="5833" y2="36609"/>
                        <a14:foregroundMark x1="33667" y1="8092" x2="33667" y2="8092"/>
                        <a14:foregroundMark x1="33667" y1="8092" x2="33667" y2="80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066662" y="4435813"/>
            <a:ext cx="4054001" cy="2393003"/>
          </a:xfrm>
          <a:prstGeom prst="rect">
            <a:avLst/>
          </a:prstGeom>
        </p:spPr>
      </p:pic>
      <p:pic>
        <p:nvPicPr>
          <p:cNvPr id="8" name="oi chua dung">
            <a:hlinkClick r:id="" action="ppaction://media"/>
            <a:extLst>
              <a:ext uri="{FF2B5EF4-FFF2-40B4-BE49-F238E27FC236}">
                <a16:creationId xmlns:a16="http://schemas.microsoft.com/office/drawing/2014/main" id="{79FCD99C-8BAA-F546-174E-90D465087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81573" y="1988816"/>
            <a:ext cx="487363" cy="487363"/>
          </a:xfrm>
          <a:prstGeom prst="rect">
            <a:avLst/>
          </a:prstGeom>
        </p:spPr>
      </p:pic>
      <p:pic>
        <p:nvPicPr>
          <p:cNvPr id="9" name="oi chua dung">
            <a:hlinkClick r:id="" action="ppaction://media"/>
            <a:extLst>
              <a:ext uri="{FF2B5EF4-FFF2-40B4-BE49-F238E27FC236}">
                <a16:creationId xmlns:a16="http://schemas.microsoft.com/office/drawing/2014/main" id="{587C49C9-008F-E094-45F1-EA5D433AC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81573" y="2941637"/>
            <a:ext cx="487363" cy="487363"/>
          </a:xfrm>
          <a:prstGeom prst="rect">
            <a:avLst/>
          </a:prstGeom>
        </p:spPr>
      </p:pic>
      <p:pic>
        <p:nvPicPr>
          <p:cNvPr id="10" name="dung roi">
            <a:hlinkClick r:id="" action="ppaction://media"/>
            <a:extLst>
              <a:ext uri="{FF2B5EF4-FFF2-40B4-BE49-F238E27FC236}">
                <a16:creationId xmlns:a16="http://schemas.microsoft.com/office/drawing/2014/main" id="{3FAE4E63-8A79-EF77-1472-BB39E0EB3E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16501" y="3972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1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01198 -0.40417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0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4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BDFE58-5484-1B28-1477-61D35441F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610" y="-275299"/>
            <a:ext cx="12192000" cy="4726467"/>
          </a:xfrm>
          <a:prstGeom prst="rect">
            <a:avLst/>
          </a:prstGeom>
        </p:spPr>
      </p:pic>
      <p:pic>
        <p:nvPicPr>
          <p:cNvPr id="8" name="oi chua dung">
            <a:hlinkClick r:id="" action="ppaction://media"/>
            <a:extLst>
              <a:ext uri="{FF2B5EF4-FFF2-40B4-BE49-F238E27FC236}">
                <a16:creationId xmlns:a16="http://schemas.microsoft.com/office/drawing/2014/main" id="{79FCD99C-8BAA-F546-174E-90D465087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81573" y="1988816"/>
            <a:ext cx="487363" cy="487363"/>
          </a:xfrm>
          <a:prstGeom prst="rect">
            <a:avLst/>
          </a:prstGeom>
        </p:spPr>
      </p:pic>
      <p:pic>
        <p:nvPicPr>
          <p:cNvPr id="9" name="oi chua dung">
            <a:hlinkClick r:id="" action="ppaction://media"/>
            <a:extLst>
              <a:ext uri="{FF2B5EF4-FFF2-40B4-BE49-F238E27FC236}">
                <a16:creationId xmlns:a16="http://schemas.microsoft.com/office/drawing/2014/main" id="{587C49C9-008F-E094-45F1-EA5D433AC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81573" y="2941637"/>
            <a:ext cx="487363" cy="487363"/>
          </a:xfrm>
          <a:prstGeom prst="rect">
            <a:avLst/>
          </a:prstGeom>
        </p:spPr>
      </p:pic>
      <p:pic>
        <p:nvPicPr>
          <p:cNvPr id="10" name="dung roi">
            <a:hlinkClick r:id="" action="ppaction://media"/>
            <a:extLst>
              <a:ext uri="{FF2B5EF4-FFF2-40B4-BE49-F238E27FC236}">
                <a16:creationId xmlns:a16="http://schemas.microsoft.com/office/drawing/2014/main" id="{3FAE4E63-8A79-EF77-1472-BB39E0EB3E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6501" y="3972769"/>
            <a:ext cx="487363" cy="48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AED1D-AF6E-0C9F-032A-8BA1F3B5F7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42" b="91411" l="6167" r="97167">
                        <a14:foregroundMark x1="6333" y1="26994" x2="6333" y2="26994"/>
                        <a14:foregroundMark x1="6333" y1="26994" x2="6333" y2="26994"/>
                        <a14:foregroundMark x1="17500" y1="40184" x2="17500" y2="40184"/>
                        <a14:foregroundMark x1="17500" y1="40184" x2="17500" y2="40184"/>
                        <a14:foregroundMark x1="16667" y1="36656" x2="16667" y2="36656"/>
                        <a14:foregroundMark x1="16667" y1="36043" x2="16667" y2="36043"/>
                        <a14:foregroundMark x1="14000" y1="38804" x2="14000" y2="38804"/>
                        <a14:foregroundMark x1="14000" y1="38804" x2="14000" y2="38804"/>
                        <a14:foregroundMark x1="18333" y1="42791" x2="18333" y2="42791"/>
                        <a14:foregroundMark x1="18333" y1="42791" x2="18333" y2="42791"/>
                        <a14:foregroundMark x1="33000" y1="34816" x2="33000" y2="34816"/>
                        <a14:foregroundMark x1="33000" y1="34816" x2="33000" y2="34816"/>
                        <a14:foregroundMark x1="33000" y1="34816" x2="33000" y2="34816"/>
                        <a14:foregroundMark x1="32333" y1="33896" x2="32333" y2="33896"/>
                        <a14:foregroundMark x1="32167" y1="33896" x2="32167" y2="33896"/>
                        <a14:foregroundMark x1="30167" y1="34049" x2="30167" y2="34049"/>
                        <a14:foregroundMark x1="30167" y1="35123" x2="30167" y2="35123"/>
                        <a14:foregroundMark x1="30167" y1="35123" x2="30167" y2="35123"/>
                        <a14:foregroundMark x1="30167" y1="35123" x2="30167" y2="35123"/>
                        <a14:foregroundMark x1="30167" y1="35123" x2="30167" y2="35123"/>
                        <a14:foregroundMark x1="28833" y1="39724" x2="28833" y2="39724"/>
                        <a14:foregroundMark x1="28833" y1="39724" x2="28833" y2="39724"/>
                        <a14:foregroundMark x1="28833" y1="39724" x2="28833" y2="39724"/>
                        <a14:foregroundMark x1="31333" y1="45552" x2="31333" y2="45552"/>
                        <a14:foregroundMark x1="31333" y1="45552" x2="31333" y2="45552"/>
                        <a14:foregroundMark x1="31333" y1="45552" x2="31333" y2="45552"/>
                        <a14:foregroundMark x1="26167" y1="52454" x2="26167" y2="52454"/>
                        <a14:foregroundMark x1="26167" y1="52454" x2="26167" y2="52454"/>
                        <a14:foregroundMark x1="24167" y1="53988" x2="24167" y2="53988"/>
                        <a14:foregroundMark x1="23833" y1="54141" x2="23833" y2="54141"/>
                        <a14:foregroundMark x1="75333" y1="55215" x2="75333" y2="55215"/>
                        <a14:foregroundMark x1="75333" y1="55215" x2="75333" y2="55215"/>
                        <a14:foregroundMark x1="93167" y1="79601" x2="93167" y2="79601"/>
                        <a14:foregroundMark x1="93167" y1="79601" x2="93167" y2="79601"/>
                        <a14:foregroundMark x1="97167" y1="82669" x2="97167" y2="82669"/>
                        <a14:foregroundMark x1="80000" y1="91564" x2="80000" y2="91564"/>
                        <a14:foregroundMark x1="80000" y1="91564" x2="80000" y2="91564"/>
                        <a14:foregroundMark x1="71833" y1="8742" x2="71833" y2="8742"/>
                        <a14:foregroundMark x1="71833" y1="8742" x2="71833" y2="8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095" y="4451169"/>
            <a:ext cx="3353627" cy="2134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413C1A-1D60-3746-DB03-4D8D0DAD31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8791" y1="60471" x2="18791" y2="60471"/>
                        <a14:foregroundMark x1="18791" y1="60733" x2="18791" y2="60733"/>
                        <a14:foregroundMark x1="20588" y1="57068" x2="20588" y2="57068"/>
                        <a14:foregroundMark x1="20588" y1="57068" x2="20588" y2="57068"/>
                        <a14:foregroundMark x1="19281" y1="68586" x2="19281" y2="68586"/>
                        <a14:foregroundMark x1="19281" y1="68586" x2="19281" y2="68586"/>
                        <a14:foregroundMark x1="19771" y1="64136" x2="19771" y2="64136"/>
                        <a14:foregroundMark x1="19771" y1="64136" x2="19771" y2="64136"/>
                        <a14:foregroundMark x1="18791" y1="73560" x2="18791" y2="73560"/>
                        <a14:foregroundMark x1="18627" y1="73298" x2="18627" y2="73298"/>
                        <a14:foregroundMark x1="19281" y1="70681" x2="19281" y2="70681"/>
                        <a14:foregroundMark x1="19281" y1="70681" x2="19281" y2="70681"/>
                        <a14:foregroundMark x1="17157" y1="79058" x2="17157" y2="79058"/>
                        <a14:foregroundMark x1="17157" y1="79058" x2="17157" y2="79058"/>
                        <a14:foregroundMark x1="18137" y1="77487" x2="18137" y2="77487"/>
                        <a14:foregroundMark x1="18137" y1="77487" x2="18137" y2="77487"/>
                        <a14:foregroundMark x1="16993" y1="76702" x2="16993" y2="76702"/>
                        <a14:foregroundMark x1="16993" y1="76702" x2="16993" y2="76702"/>
                        <a14:foregroundMark x1="16013" y1="81937" x2="16013" y2="81937"/>
                        <a14:foregroundMark x1="16013" y1="81937" x2="16013" y2="81937"/>
                        <a14:foregroundMark x1="32026" y1="79581" x2="32026" y2="79581"/>
                        <a14:foregroundMark x1="32026" y1="79581" x2="32026" y2="79581"/>
                        <a14:foregroundMark x1="33824" y1="81675" x2="33824" y2="81675"/>
                        <a14:foregroundMark x1="33987" y1="81675" x2="33987" y2="81675"/>
                        <a14:foregroundMark x1="36275" y1="82984" x2="36275" y2="82984"/>
                        <a14:foregroundMark x1="36275" y1="82984" x2="36275" y2="82984"/>
                        <a14:foregroundMark x1="59804" y1="79843" x2="59804" y2="79843"/>
                        <a14:foregroundMark x1="59804" y1="79843" x2="59804" y2="79843"/>
                        <a14:foregroundMark x1="76797" y1="67277" x2="76797" y2="67277"/>
                        <a14:foregroundMark x1="76797" y1="67277" x2="76797" y2="67277"/>
                        <a14:foregroundMark x1="75490" y1="63089" x2="75490" y2="63089"/>
                        <a14:foregroundMark x1="75490" y1="63089" x2="75490" y2="63089"/>
                        <a14:foregroundMark x1="71895" y1="67801" x2="71895" y2="67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921490" y="4189698"/>
            <a:ext cx="4451284" cy="2885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42B918-1635-DEE2-FDA6-5535262F08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7" b="89815" l="8789" r="91211">
                        <a14:foregroundMark x1="8984" y1="62654" x2="8984" y2="62654"/>
                        <a14:foregroundMark x1="8984" y1="62654" x2="8984" y2="62654"/>
                        <a14:foregroundMark x1="91211" y1="43210" x2="91211" y2="43210"/>
                        <a14:foregroundMark x1="91211" y1="43210" x2="91211" y2="43210"/>
                        <a14:foregroundMark x1="28906" y1="77469" x2="28906" y2="77469"/>
                        <a14:backgroundMark x1="23047" y1="72840" x2="23047" y2="72840"/>
                        <a14:backgroundMark x1="23047" y1="72840" x2="23047" y2="72840"/>
                        <a14:backgroundMark x1="33203" y1="85185" x2="33203" y2="85185"/>
                        <a14:backgroundMark x1="33203" y1="85185" x2="33203" y2="85185"/>
                        <a14:backgroundMark x1="26953" y1="78395" x2="26953" y2="78395"/>
                        <a14:backgroundMark x1="46875" y1="78395" x2="46875" y2="78395"/>
                        <a14:backgroundMark x1="82227" y1="79012" x2="82227" y2="79012"/>
                        <a14:backgroundMark x1="68164" y1="74691" x2="68164" y2="74691"/>
                        <a14:backgroundMark x1="62500" y1="70679" x2="62500" y2="70679"/>
                        <a14:backgroundMark x1="56445" y1="71605" x2="56445" y2="71605"/>
                        <a14:backgroundMark x1="27539" y1="78086" x2="27539" y2="78086"/>
                        <a14:backgroundMark x1="37695" y1="80247" x2="37695" y2="80247"/>
                        <a14:backgroundMark x1="82422" y1="69753" x2="82422" y2="69753"/>
                        <a14:backgroundMark x1="10742" y1="26543" x2="10742" y2="26543"/>
                        <a14:backgroundMark x1="10742" y1="28704" x2="10742" y2="28704"/>
                        <a14:backgroundMark x1="11133" y1="28704" x2="11133" y2="28704"/>
                        <a14:backgroundMark x1="37891" y1="79321" x2="37891" y2="79321"/>
                        <a14:backgroundMark x1="29102" y1="76852" x2="29102" y2="76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5290" y="4216450"/>
            <a:ext cx="3886200" cy="26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63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33906 -0.42061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210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E8257F5-0AF6-FAB2-7720-1982F19DA919}"/>
              </a:ext>
            </a:extLst>
          </p:cNvPr>
          <p:cNvSpPr txBox="1"/>
          <p:nvPr/>
        </p:nvSpPr>
        <p:spPr>
          <a:xfrm>
            <a:off x="2972231" y="1080055"/>
            <a:ext cx="6160656" cy="178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4B71B-6B73-68B1-64C5-49E70AA75B27}"/>
              </a:ext>
            </a:extLst>
          </p:cNvPr>
          <p:cNvSpPr txBox="1"/>
          <p:nvPr/>
        </p:nvSpPr>
        <p:spPr>
          <a:xfrm>
            <a:off x="6299202" y="5560045"/>
            <a:ext cx="10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AE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E76FF-3D8F-A9B0-0B25-948F87A2B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57" y="5752215"/>
            <a:ext cx="1717743" cy="1071468"/>
          </a:xfrm>
          <a:prstGeom prst="rect">
            <a:avLst/>
          </a:prstGeom>
        </p:spPr>
      </p:pic>
      <p:pic>
        <p:nvPicPr>
          <p:cNvPr id="5" name="G">
            <a:hlinkClick r:id="" action="ppaction://media"/>
            <a:extLst>
              <a:ext uri="{FF2B5EF4-FFF2-40B4-BE49-F238E27FC236}">
                <a16:creationId xmlns:a16="http://schemas.microsoft.com/office/drawing/2014/main" id="{DFA8A119-C8AD-4D6F-B5F9-DED15CFAB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72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50501" y="6823683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78C4A-2A6E-4A12-82B4-3A4D85705736}"/>
              </a:ext>
            </a:extLst>
          </p:cNvPr>
          <p:cNvSpPr txBox="1"/>
          <p:nvPr/>
        </p:nvSpPr>
        <p:spPr>
          <a:xfrm>
            <a:off x="8798560" y="63703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..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99F692B-3F2B-7070-7B93-4E4D8C270281}"/>
              </a:ext>
            </a:extLst>
          </p:cNvPr>
          <p:cNvSpPr/>
          <p:nvPr/>
        </p:nvSpPr>
        <p:spPr>
          <a:xfrm>
            <a:off x="3665486" y="4193666"/>
            <a:ext cx="2506716" cy="22302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846D5C-0F68-E086-891F-78C4E1008E4B}"/>
              </a:ext>
            </a:extLst>
          </p:cNvPr>
          <p:cNvSpPr/>
          <p:nvPr/>
        </p:nvSpPr>
        <p:spPr>
          <a:xfrm>
            <a:off x="6350001" y="4193666"/>
            <a:ext cx="2506716" cy="22302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hlinkClick r:id="rId9" action="ppaction://hlinksldjump"/>
            <a:extLst>
              <a:ext uri="{FF2B5EF4-FFF2-40B4-BE49-F238E27FC236}">
                <a16:creationId xmlns:a16="http://schemas.microsoft.com/office/drawing/2014/main" id="{7CF29522-B2AD-5F0B-B321-4A93B36B0E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8712" y="4444940"/>
            <a:ext cx="2243847" cy="1727659"/>
          </a:xfrm>
          <a:prstGeom prst="rect">
            <a:avLst/>
          </a:prstGeom>
        </p:spPr>
      </p:pic>
      <p:pic>
        <p:nvPicPr>
          <p:cNvPr id="31" name="Picture 30">
            <a:hlinkClick r:id="rId11" action="ppaction://hlinksldjump"/>
            <a:extLst>
              <a:ext uri="{FF2B5EF4-FFF2-40B4-BE49-F238E27FC236}">
                <a16:creationId xmlns:a16="http://schemas.microsoft.com/office/drawing/2014/main" id="{596A1AE7-CB28-B8F2-A333-5399A3E912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1600" y="4367356"/>
            <a:ext cx="2270758" cy="1882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079420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EF4D1145-1AEE-4A82-88C3-8365B1E45B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57" y="5752215"/>
            <a:ext cx="1717743" cy="107146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A3216A-373A-2492-8F67-A25A0A490B8B}"/>
              </a:ext>
            </a:extLst>
          </p:cNvPr>
          <p:cNvCxnSpPr>
            <a:cxnSpLocks/>
          </p:cNvCxnSpPr>
          <p:nvPr/>
        </p:nvCxnSpPr>
        <p:spPr>
          <a:xfrm flipV="1">
            <a:off x="4905153" y="1923712"/>
            <a:ext cx="1587794" cy="919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6DC826-EE63-514F-1536-6108BCA01431}"/>
              </a:ext>
            </a:extLst>
          </p:cNvPr>
          <p:cNvCxnSpPr>
            <a:cxnSpLocks/>
          </p:cNvCxnSpPr>
          <p:nvPr/>
        </p:nvCxnSpPr>
        <p:spPr>
          <a:xfrm>
            <a:off x="4905153" y="2876003"/>
            <a:ext cx="1587794" cy="8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79E83F8C-0E0F-F211-83BE-B86F3DC52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2947" y="1456913"/>
            <a:ext cx="1237595" cy="10546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7AA904D-EED9-1CF1-5FD0-79404FDCF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2947" y="2848631"/>
            <a:ext cx="1962433" cy="178018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21DF67-8F95-1B5D-0AFE-AD4AA31CC825}"/>
              </a:ext>
            </a:extLst>
          </p:cNvPr>
          <p:cNvSpPr/>
          <p:nvPr/>
        </p:nvSpPr>
        <p:spPr>
          <a:xfrm>
            <a:off x="2751017" y="50144"/>
            <a:ext cx="7063544" cy="78466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i chua dung">
            <a:hlinkClick r:id="" action="ppaction://media"/>
            <a:extLst>
              <a:ext uri="{FF2B5EF4-FFF2-40B4-BE49-F238E27FC236}">
                <a16:creationId xmlns:a16="http://schemas.microsoft.com/office/drawing/2014/main" id="{AD962FB0-402A-2293-8797-D346EDD223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53925" y="1870808"/>
            <a:ext cx="487363" cy="487363"/>
          </a:xfrm>
          <a:prstGeom prst="rect">
            <a:avLst/>
          </a:prstGeom>
        </p:spPr>
      </p:pic>
      <p:pic>
        <p:nvPicPr>
          <p:cNvPr id="5" name="oi chua dung">
            <a:hlinkClick r:id="" action="ppaction://media"/>
            <a:extLst>
              <a:ext uri="{FF2B5EF4-FFF2-40B4-BE49-F238E27FC236}">
                <a16:creationId xmlns:a16="http://schemas.microsoft.com/office/drawing/2014/main" id="{ABC15B36-4819-BA75-97FC-4BCE8E329E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88461" y="2880289"/>
            <a:ext cx="487363" cy="487363"/>
          </a:xfrm>
          <a:prstGeom prst="rect">
            <a:avLst/>
          </a:prstGeom>
        </p:spPr>
      </p:pic>
      <p:pic>
        <p:nvPicPr>
          <p:cNvPr id="6" name="dung roi">
            <a:hlinkClick r:id="" action="ppaction://media"/>
            <a:extLst>
              <a:ext uri="{FF2B5EF4-FFF2-40B4-BE49-F238E27FC236}">
                <a16:creationId xmlns:a16="http://schemas.microsoft.com/office/drawing/2014/main" id="{7D2D1BC5-FCD5-76FD-893B-E66BCD0C7B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88461" y="3710657"/>
            <a:ext cx="487363" cy="48736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A8C61E5-3ABA-268D-29EA-47FB4A6E15CA}"/>
              </a:ext>
            </a:extLst>
          </p:cNvPr>
          <p:cNvGrpSpPr/>
          <p:nvPr/>
        </p:nvGrpSpPr>
        <p:grpSpPr>
          <a:xfrm>
            <a:off x="405915" y="2213747"/>
            <a:ext cx="4499238" cy="1048603"/>
            <a:chOff x="405915" y="2213747"/>
            <a:chExt cx="4499238" cy="104860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1C2ACA1-AB89-DF5E-B1A0-F298D5552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5915" y="2213747"/>
              <a:ext cx="4499238" cy="10486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769735-97D2-64CE-877C-CCBEEB52F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2123" y="2278189"/>
              <a:ext cx="1373678" cy="9197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8E55D5-A761-BA18-E1C5-AFB166A79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91458" y="2310411"/>
              <a:ext cx="1435175" cy="9197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A46252-A7B1-716A-54AB-6C3E772DE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93396" y="2311771"/>
              <a:ext cx="1498428" cy="91971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D4B85C3-1863-6E57-6EF1-5E3AD9C64A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5317" y="1517210"/>
            <a:ext cx="1075859" cy="91971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D16FF38-D105-6D5C-9475-02487C529A76}"/>
              </a:ext>
            </a:extLst>
          </p:cNvPr>
          <p:cNvGrpSpPr/>
          <p:nvPr/>
        </p:nvGrpSpPr>
        <p:grpSpPr>
          <a:xfrm>
            <a:off x="8536842" y="4515775"/>
            <a:ext cx="3143499" cy="1066892"/>
            <a:chOff x="8407933" y="4458540"/>
            <a:chExt cx="3143499" cy="106689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A5D94E5-DBB0-0692-4576-5F6EA1F80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07933" y="4458540"/>
              <a:ext cx="3143499" cy="106689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782FC81-93C9-164E-C91D-83A782F3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81254" y="4511908"/>
              <a:ext cx="1498428" cy="9197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BE69F4-49FD-65E3-9ECE-70510682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44435" y="4532127"/>
              <a:ext cx="1498428" cy="9197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1BD5C2-8378-E7BC-E656-22630D0F6459}"/>
              </a:ext>
            </a:extLst>
          </p:cNvPr>
          <p:cNvGrpSpPr/>
          <p:nvPr/>
        </p:nvGrpSpPr>
        <p:grpSpPr>
          <a:xfrm>
            <a:off x="3441571" y="4534064"/>
            <a:ext cx="4700480" cy="1048603"/>
            <a:chOff x="3441571" y="4534064"/>
            <a:chExt cx="4700480" cy="104860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00F57C2-6EA7-3878-980B-1796AAC5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41571" y="4534064"/>
              <a:ext cx="4700480" cy="10486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059355-8D85-ABAA-637F-2A4B2B225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43426" y="4570363"/>
              <a:ext cx="1498428" cy="91971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8A5B3E-E947-4192-8E09-E482D0468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23219" y="4570363"/>
              <a:ext cx="1498428" cy="91971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D525EE-92D9-86E7-DF3B-A7DE70803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0038" y="4605714"/>
              <a:ext cx="1498428" cy="91971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5BAA84-6A3A-5690-A412-00EA67D70D87}"/>
              </a:ext>
            </a:extLst>
          </p:cNvPr>
          <p:cNvGrpSpPr/>
          <p:nvPr/>
        </p:nvGrpSpPr>
        <p:grpSpPr>
          <a:xfrm>
            <a:off x="850108" y="4458540"/>
            <a:ext cx="1752437" cy="1091279"/>
            <a:chOff x="640567" y="4534064"/>
            <a:chExt cx="1752437" cy="109127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3791DC3-1DFC-BA3E-9B6B-D02013A9E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0567" y="4534064"/>
              <a:ext cx="1752437" cy="10912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630923E-FF0A-0946-DD45-7CFC5D408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740" y="4605714"/>
              <a:ext cx="1498428" cy="919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0181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1041 L -0.1737 -0.2115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-100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4D1145-1AEE-4A82-88C3-8365B1E45B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57" y="5752215"/>
            <a:ext cx="1717743" cy="10714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B3AA30-2CB6-86DF-469E-9234297FDA9A}"/>
              </a:ext>
            </a:extLst>
          </p:cNvPr>
          <p:cNvSpPr/>
          <p:nvPr/>
        </p:nvSpPr>
        <p:spPr>
          <a:xfrm>
            <a:off x="6186790" y="4526753"/>
            <a:ext cx="1568027" cy="10313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CB9AE0-E780-0496-7AD4-CF5571BE35F8}"/>
              </a:ext>
            </a:extLst>
          </p:cNvPr>
          <p:cNvSpPr/>
          <p:nvPr/>
        </p:nvSpPr>
        <p:spPr>
          <a:xfrm>
            <a:off x="2592520" y="2321511"/>
            <a:ext cx="4610910" cy="10313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C259E71-685A-D205-D6BA-336B4E081484}"/>
              </a:ext>
            </a:extLst>
          </p:cNvPr>
          <p:cNvSpPr/>
          <p:nvPr/>
        </p:nvSpPr>
        <p:spPr>
          <a:xfrm rot="10800000">
            <a:off x="2641161" y="3387225"/>
            <a:ext cx="460206" cy="11034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C4465FB-9123-B4E8-9F14-BAA5233D1796}"/>
              </a:ext>
            </a:extLst>
          </p:cNvPr>
          <p:cNvSpPr/>
          <p:nvPr/>
        </p:nvSpPr>
        <p:spPr>
          <a:xfrm rot="10800000">
            <a:off x="6583662" y="3387226"/>
            <a:ext cx="460206" cy="11034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id="{C49232D3-B5EC-711E-F56D-7D47B605E5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1888" y="774611"/>
            <a:ext cx="856673" cy="870950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17">
            <a:extLst>
              <a:ext uri="{FF2B5EF4-FFF2-40B4-BE49-F238E27FC236}">
                <a16:creationId xmlns:a16="http://schemas.microsoft.com/office/drawing/2014/main" id="{01B0E86A-FE54-AD73-1EFF-6C4B601FC7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2821" y="2149988"/>
            <a:ext cx="855740" cy="825467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AutoShape 17">
            <a:extLst>
              <a:ext uri="{FF2B5EF4-FFF2-40B4-BE49-F238E27FC236}">
                <a16:creationId xmlns:a16="http://schemas.microsoft.com/office/drawing/2014/main" id="{5F9A1A3B-ACD9-F23E-24E8-F8D8B1C63F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492821" y="3665230"/>
            <a:ext cx="855740" cy="825467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570B0C-8CC1-1AC2-A4F1-1E358A43C757}"/>
              </a:ext>
            </a:extLst>
          </p:cNvPr>
          <p:cNvSpPr/>
          <p:nvPr/>
        </p:nvSpPr>
        <p:spPr>
          <a:xfrm>
            <a:off x="2751017" y="50144"/>
            <a:ext cx="7063544" cy="78466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ung roi">
            <a:hlinkClick r:id="" action="ppaction://media"/>
            <a:extLst>
              <a:ext uri="{FF2B5EF4-FFF2-40B4-BE49-F238E27FC236}">
                <a16:creationId xmlns:a16="http://schemas.microsoft.com/office/drawing/2014/main" id="{B4B95E23-F24D-A1D6-C28B-2B211B7E80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53292" y="1158198"/>
            <a:ext cx="487363" cy="487363"/>
          </a:xfrm>
          <a:prstGeom prst="rect">
            <a:avLst/>
          </a:prstGeom>
        </p:spPr>
      </p:pic>
      <p:pic>
        <p:nvPicPr>
          <p:cNvPr id="3" name="oi chua dung">
            <a:hlinkClick r:id="" action="ppaction://media"/>
            <a:extLst>
              <a:ext uri="{FF2B5EF4-FFF2-40B4-BE49-F238E27FC236}">
                <a16:creationId xmlns:a16="http://schemas.microsoft.com/office/drawing/2014/main" id="{1DF9CD17-81B2-E640-DE59-F67C547203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23631" y="2332762"/>
            <a:ext cx="487363" cy="487363"/>
          </a:xfrm>
          <a:prstGeom prst="rect">
            <a:avLst/>
          </a:prstGeom>
        </p:spPr>
      </p:pic>
      <p:pic>
        <p:nvPicPr>
          <p:cNvPr id="7" name="oi chua dung">
            <a:hlinkClick r:id="" action="ppaction://media"/>
            <a:extLst>
              <a:ext uri="{FF2B5EF4-FFF2-40B4-BE49-F238E27FC236}">
                <a16:creationId xmlns:a16="http://schemas.microsoft.com/office/drawing/2014/main" id="{CFF592A1-5BCF-6272-18F7-3D69950E52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07960" y="1627182"/>
            <a:ext cx="487363" cy="4873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215316-8F88-9F3A-204E-402E35B8E5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6790" y="4595466"/>
            <a:ext cx="1432684" cy="84741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34FA5C-FD8D-0CFE-9E03-091A77DD0306}"/>
              </a:ext>
            </a:extLst>
          </p:cNvPr>
          <p:cNvSpPr/>
          <p:nvPr/>
        </p:nvSpPr>
        <p:spPr>
          <a:xfrm>
            <a:off x="1708924" y="4554709"/>
            <a:ext cx="2911562" cy="103135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716AC1-1159-95C2-6E09-3BA0CDB0E2C5}"/>
              </a:ext>
            </a:extLst>
          </p:cNvPr>
          <p:cNvGrpSpPr/>
          <p:nvPr/>
        </p:nvGrpSpPr>
        <p:grpSpPr>
          <a:xfrm>
            <a:off x="1815115" y="4618723"/>
            <a:ext cx="2572503" cy="847417"/>
            <a:chOff x="1351666" y="4103029"/>
            <a:chExt cx="2572503" cy="84741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0C8BD4-32F1-2A46-3AC7-CF2ED6A1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91485" y="4103029"/>
              <a:ext cx="1432684" cy="8474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690E09-6B87-8CA0-3B90-9323C83DD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51666" y="4103061"/>
              <a:ext cx="1433261" cy="847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689 L 0.08737 -0.3224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69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69 0.00209 L -0.07487 -0.3208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 numSld="999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31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CURRENT_PLAYER_ID" val="universal"/>
  <p:tag name="ISPRING_FIRST_PUBLISH" val="1"/>
  <p:tag name="ISPRING_LMS_API_VERSION" val="SCORM 1.2"/>
  <p:tag name="ISPRING_ULTRA_SCORM_COURSE_ID" val="9F18E3B2-B110-4221-965B-8D07219815D0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UUID" val="{2C77308C-BB26-4EF3-8992-D5700EAE2BEE}"/>
  <p:tag name="ISPRING_PRESENTER_PHOTO_0" val="png|iVBORw0KGgoAAAANSUhEUgAAAPAAAAFACAYAAACC6PFTAAAAAXNSR0IArs4c6QAAAARnQU1BAACx&#10;jwv8YQUAAAAJcEhZcwAAEnQAABJ0Ad5mH3gAAP+lSURBVHhezP2FexxLnq0Lzz/33XvOnJlp3t0b&#10;vM0kW8yMxczMXCVm27Jkki0zM9syM7PXtyKqypK1vRump++94SecWZlZWVWpeGOtX2RE5L+lBqLI&#10;DMVlzg4nkBtJfllmhrhvOIrsSIzb8vsz4viBCNJ9IeS47B2MIp32w2NTIezTw2dVwK1ug6unFdae&#10;FvQ0V6J643r85v/3v1C+dgWiXhPCTgM8+h64dd2wKtvRVFOB737/O2xasQwOdRfcBhVcBg1Urc1Y&#10;8/PPWPbdn6Bpa0DEZUTUYeT7zQi7rLAou6Buqkfdxk3YtHIt2mqq4dD2IML9maAbubAPuZAbCbed&#10;59OjqaICVkUP4k4L+sNuDMUDGE4EMRANIB30o7uxBcrmJr7XhcFECCPpqMxDyQj6Y2H4LRZYujt4&#10;Tg+GUhGMZmIYTIWYo9g5lMOFQ7vw/u0L5NMn4PM75le4eGg3pk/vQzDtwYxDg1NTo/KIz/L/fz69&#10;e/8OJy+eQGY6i+Gd47j3+GFhTz595gcVP2v+yT3sP3Os8OrX02e+SeRP+Cjf+/HlQ3y8eRw4M4sr&#10;CTtOe5Q47erG3RNz+Tcw8R2/+E0v3jzF7M2jSJzZjmP3zhW28nzM8nsV3yCWcn3pGYBnD27h8rFd&#10;+PDutXz9/tZFPLvE7/LpFd7cvYKHJ3bj5t5xPLp4EE+PT+Pp/i34/OYWnt0+hVcXDuLO3AgOpEzY&#10;NxzAUEADfcVyVP7xf6Fj5Z8Q6KiApmwZmlf+EeV//k8YGzYgbeuCuXETtOVrYahcD+XGn9H48x/g&#10;7GD56qyGtmY9rG0VMLeWI2RqR1fpcugby+APORAZSCBayPGhFBLDacQHk4iJ14VltD8uc6QvJnMo&#10;F0EwG5bLcG/0y3aRFx8n17k/3Bfm6xDCMSf+7VvgLqyLfQLeYibAQ7E8wP1hZJj7+FoA7LYqEfbq&#10;4bcRTALs7G6BjRCrmqtRsXY1fvd//zuqS9Yi5rcg4jYtAbhSAly2egWc3OY1aeAx66Bua8H6FSuw&#10;/Ps/Q9PeiCjfF3WaJKAhQigA7q6tQs36jShdvR49TY1w6ZWIe6wFgL3IEcaUzwm7VoPmyko4uUx5&#10;HeiPEMJ4UALcH/Uj5fehs74RBgKaJfRDybCEV0A6TED74xFWLAY41Qr0RX0YzhT2pSMY4nLPWD+u&#10;ndqPz58IrUyidHL900uCvRtTp/cSYDembWqcnB4vHvHPJ1nwxX+f8OLdcxy/egZb9+/EroN7cfX2&#10;TXz6Qkg+3Xx4F4fPsPD/nUkgLNKHlw/waf4EPp3Zg8txK057lTjlVuLB2SNyfz596xeJKuA97rx+&#10;gL3zp7D9yhFcfHATHz4JhBe945crMskq4dN7vH/9FJ8+vseHjx/w7NoZvH94g3u5/uA63j64hFd3&#10;z7JWeIS3jwXcB/D45Bwen9iDj7dP4u6hCexLmHB4PILptB2BrgrU//Qb+AhkQtcEfdUqKDb/jLLv&#10;/g8M9RuQdXTD1VGJjvU/wlRbgh4CXPfTb6Gr2wBV1Rp0lCyDu7sW5pZyaBs3oqdiBbqr18MXtCMs&#10;IBOAEtQYgRXQLs1FgJdCXAS4mBcfs/jYCEVUABxNuPFvi6EVuXc09RXAuRGxTEiAxWsBcGogjDSz&#10;AFkAnEr74LWrkfCbELQp0FNTAl19BZyEU0OAy9eswu/+93+gvmwjEgEr1dMoARbZJgCuqsCffv9b&#10;VKxbDY9BSaXTfQF43YrlWPXT99B1NiPmMSPmMiPqskiArapudFVXSAUuX7MBypZmeIwaJLx2QuhB&#10;bySvwGm/CxaVkgpdw/0Gwuqiovqlyg4KgGMBvseD9toGKriG7/NLaMeyCZkFyP2xCGxqNbxGLQYE&#10;+ALgLAHORDDSG8feLYOYpwrmtUUkFjwC/PnjC5w/vAcTJ2fh5wXfbtPizM5thWNE+rrA/neSVLLC&#10;ukgfWeCv3L6GKVYck3M7cPLSWbx880ruu37/Fo6cE9/z701FgB/i051TeH9mN87HrDjjVeGEW0HV&#10;y1cG+c//5W/5uv74hNtvHmL2FkG+ehQXH97Eu08fCvuYfvl2pk/cXKxGPuPjx7e4f/MiPrx9Jre/&#10;IdivntzCi0dXuf8Z7l84Rtjv4MPj63hAJX4/fxTX50ZxbCSAvX1upIxNCHZXQrl5OTxd1bC1bIKz&#10;vRyqilXY/Mf/G8qKlfB2V6F51R/RtPrP8CjqoShbgda1f4Gmei06N/2MZrFetZbvWQNNHdWY79e3&#10;V8HpMxOu5BeApQoT2IRQ4kIWrxer8WI4F8O7FODicdF+Htcf4XvDiKc8CwALcIt5AWgBbRFwocZ5&#10;S50ejCDZH5IA5whwNhOAw9gFn7mbULaju4owVW6CS0GAW2qwee0q/P4//gv1JevgNvYQvryF9hry&#10;ADdUlOKPv/stqkrWU31VXwDWtLdi/coVWLPsRypjCxI+C+JuC2JuK89hlgALBZYAr92I1uoqmHra&#10;pEKn/M4vCiwANnZ3U2HreW4z4c7DK6yxUNp+Wumoy4H26jq5vz8m7HMc47lUAeAYVTcMm0qFoNVE&#10;yxzGcC6G0Vwcw9kIxvoTODAzIgvWQikUy/cUj+c4S4DHTszCF3djyqrDmT0z+UNk+map/YeSOIMo&#10;4GJZzMV079lD7D15GON7prD72AEkp0dx6NLpwt6/Jy1S4Dsn8fbcLM5ELDhFC33Y2Y1HV0/J/fIz&#10;l6i9SLJyKebCNpHuvX2KubvnMHPtOM7cv46X798W9nw7Lby3WEEKsD/i3bs3ePPiAd48vIyHtNAv&#10;5s9z31u8enoDD0/twdPTu3Hr4CTmD07gyJYEBmj7Xc0lUG9ega513yOgqEXS0omGlX9A67q/IGZo&#10;hbOlFC201J2EPGLuhIVW2d5CQWqrQsfGZdJCd2z4CZ1cD2iaYCbADl0rwkkfoaXCFuAVClxU4SLA&#10;RXiLABfzVwrLvBjkrwHmcVTgKN1vPEmAi/D2jaVlXgxx7+iCrc7HwISXcXGqAHCWyz4BOD25rqcB&#10;XVReW3cDDE1VMDbV8Ic1QtFQhU2rV+KP//VfqF2/iirWiqBDR3iV8BmVsCs70FC2GX/+7e9Qt7kE&#10;AYseAStjaQKsbW3FhhUrqcI/w6ruZJzqkAoc99CqUIHtqh6o6uvQsKkUJSvWEuJ1jJVpteUxNhnL&#10;RhkrR5x26Lo6qdAtBYB9VNEw4S3Gt35uN6GTCiyOHSDUo7kkJvoymOhNSgXOhf0wi/jZZafyxjHW&#10;l8QY94n1LYMpHN29Bc/u35RFK1/YxP8fqRRPce7QHgwxhvPHHNhm0eD83l3yiH9lEp++GJhXBOTU&#10;9UvIMkbO7hjDxZvXqGZFGIpp6btEyr/+SEjAGPbdxQM4GdbjJBX4kEuBxzcEML+eihWL+E8s89XB&#10;Qnry4RWO37+GXddP4RSXr96/KexZmsQ7xfcV4BYTEaYVf/f6CV7RRr97co2Oh4r88i4+vbuPt6wg&#10;nl/YjwcnZnBqSwzbQlrE1dUIK6qhLl0BFa1xztqDwYCR6roObet+gImKamukg6xcQ6X9nnFuBZqo&#10;uMaajejm8e20z2FjO1V5FZqW/4lKvAZdZT9LBQ7G3IgVIJWgFhT3W7moxiIvBVisC3CLtnpxbJyH&#10;OIoYAY4JgBfDKwEW4BagzivvQhY2Oj3IGJiqm+wLSoAHxlPI5IJwmZUwdzZC30x7UrOJ1qIcupY6&#10;VK1biVV/+Qt+/3/+g6CtR8DcA6emkypdDmNHIyHsILib8N1//hZ1mwiw1YiAzQAfQda0tVJ9f8YG&#10;qrBDp0Au4kbca0OSMW2EYFoVXVDU1qJhcynWL1uFCsbChu52GQMnGOeKOFicz6xUoL2uHq200BZl&#10;N98vLHRIQtkXDaKPALv0evQ0UuX9HgIcwWhvChP9WYwXAE5xu1nRjWzAm1fmvjQBThHgBLYNZ3Fq&#10;/wyeP5wvFKxi+sTC9RinjuxD6sg0QmEbtrHSuji3t7D//5108+Ed7Dgyh4l9O2inT+LZi+eFPQup&#10;CFuxYerT8/sE+ALenN2Pk0GtVOCjXjWe3RbW9Z9Pzz6+walHN7Bn/ixO3buO54UGq4UkwP1SHXyV&#10;Prx5ijdPxbV/g6eP5/Hm5W18fHsbzxmzv71zGi+vHcShIR8mfSqk9PVIm1vRXfozDFTSuLEDQaqu&#10;qWkzGpb9nmAvR8beDSMhtrdVwtFRhdplv0Ur7XTb2h+gIuhaxsINq/6EHqq4mqC3rP0zhWQzAksA&#10;lhAvgrT4eqmdFrkIcB7QBZiLjVuL4+OIsNAU0Jiw0EvVNydzGtkRgskslrmR9BeI841eIhamnSbA&#10;/WNJpFI+mFWtiNEaW7saoWX8q66tgLKuEuv+8h2W/eE7/Pbf/ws169fCq+2EsbUOtat+hqWD9oPW&#10;uHbTRvyeMXL1+nUI2RhHO4zwUYWVbc1Y/dMybF69Ci6dSiqqiG9FDCsAFi3Cqro6NG0uw/qfVqGG&#10;VtpMQOMeh4Q0E/QyJjcR6m7CvQkN5eW02F1IE8K+qAA4QDUOUM1tMClUULa2I0J170/kFXickI4L&#10;SGmnY24HLAol+mmlx3sJbz+z3J/G9Hg/Lp2Yw5MH89h5aB+OXr6ARy9f5Avc+9c4eewgQozHgkEb&#10;Jg0KXDy4L1/y/h9Iorj/ssjn06OXT3Hw/DFM7pvG3mOHcPsBIV2c5Bvz7/4kFPjBBbw6O4eTAQ1O&#10;u9U4GtDh+V3RmLQ4/dqn/Xpa/I5Xn9/jwtM7mLtzgYp8HU/evizsEUkcufT8n2U8/Pb5ba6/pvre&#10;x6v7V/H04mG8vn4Ub24cxfzhLTg2GcOBkQi2JCxI29rRQ4BjtL0DXg0C2kaoKleh8affwdSwAX0+&#10;DbyqBnQzLtYQ8q5Ny9C9+WfoRLxLRW6hIrdt+BEBdRM0tWL/z9A0VSCeC+dboQngYjCL4Ba3FaEu&#10;5qXHLoa4CK0AOA9zCKHeEKJ9BYD7xgTAedvcV4A3Q2BlHs0Q2gz3iSWPEVAPJaSNzg7mARYKnGBs&#10;191YDp9JiYhNSwtNi0KAFTWVaCkvxVpC+Nt//w/Gquvg1XVC21gFe1c7AiY1DFTtqg3r8Id//09U&#10;EWCfQQO7vJWkkY1S635egY200YaOVnn7Julz0Eq7JcBmnkPb0ICW0nJsWLYa9ZvKGBcrCLmTkLsl&#10;wEKBdR1dKF1dgubKKlp4pYS2NxJmZhgQCsJJ9W2sqEVLbT3cJh0BDmE4w/iWeYRZABx22OBQazAY&#10;Z2zclyXAOYxyKdZ3bhnGldOHqLZPce3uPLYc2gvPWD/c433YdmQPts3NwLZ9ENGQA2P6blw5cqBQ&#10;9P7xwv7Ppi8ILProN5/e4dL8Vew8uAc7DsziwrUrePf+fWFvPn16RYAfX8Lzc3txLKDGCY8Gh6Nm&#10;vHokwPlnUl5XRV78nd7SLl958RCH716WID/8cnvul+nju+d49+Iu197i86c3ePngOj4+u4kXFw/h&#10;+kwfzoyEcHjQh31cTqZs6HX2QE/r62otQ1hVD7+iBsqK5bTIP8HHmDhsaIa2lpZ6/Y8IalvRVvIT&#10;bM3lUJavQgdhVVWulY1Ymqp1aKT6im099aWIErDo4ELD1GIYi5AuBnUxwEtBLuaiEoucV+IwAlmK&#10;TtaPaNItFFgAKhQ4v8wWAM5yu1wS4CzBFjkzmkBGxMJChUXjFS314GQGkbAd7VUbaYfbEHcaaaNr&#10;0FNVCoeyE6rGOnz/+9/jd//+7+isLmPc24Mg40AvLbGIf1vLS1C+ei3+9H9+i/qSTbC0taCrcjMc&#10;GoW8J7v2x+XYuHwFdK2NyFJ5k27GtgEXgbLC2NkOTWMDGmmhN9JCN5ZVwK3TEnIPAfYiFfAxtmV8&#10;09aBTas2oKW6jlZcSytO9WUWAKeDPti1elYirFmr6mnfzRgS937T/G1cDiQiPJcPHpNJ2uyBeAxj&#10;uQztcz5P9uUwu20UN84dxesXj/Mliuneq+cYPLwLWlZ2yoEoeni9gkladqsO104dlceI8ioLrkiL&#10;Cu+/MomPKX6UXC75XHEPef/JY9jKOP3Q2ZN4/PxZfsfbJ5THeTy7fAiHaUVP+NQ4HrXhzfOF3/zP&#10;pm8ZZCKJm6wYjz+4gROP5nH/zYuFa8YkKsGPH17g3av7XHuDz+LWHV7h8/sHeHxuH25u78X58SjO&#10;TmexPefBcNSILC2ys6kUFkLqbi9DUFUnbx8py1ciZeuSWaiuonQlIqZOKKmyEX07PN11aF7/Pfzq&#10;ZnRtXo46KrayYjWs7ZUwdNUhkgnR3i4AXAR16XJxFtsWw7s0F8+zAHGUShxEMONDJOEkwGNZqbAi&#10;93E9x6WAWAAslunhFNJU3rSAlzk7Iu4F528niZbp4a05BANmqusKhK0a+HQ96CzbABUVWHTK6Kqp&#10;wu//8z/xx//4Tyhoqd2GHkQ9Zpg6W6CiQjdv3IDSlWvwp3//Heo2lEDXUAufVgGvWYfOhnqs+MvP&#10;KFm+CpbONsTsVN32FqnSQhGNnYyla6pRu7EEG39ejZbKGvhNRqQIcJrwis4ZotFK0dSKTas3oKOu&#10;iSAa0UsbLHMswpjXDYtKg4p1FeiqZxjgcWOYijucTmAkm5S3j/xWC7QdHbCqVfJ9Q6kE9yep0ElM&#10;0EIf3LkFD2+ex/ULZ3DpEuPEtwvx291n9+Db2o+W3gB0gyFYki4M7dqKF2+WNNaw5H5Rov8PpGdv&#10;aP0vncfk3C6M7ZnC4UMzePWUsenlozjkZvxLiI/HbXj38pfx8/9oKhAt/MDtN89xjBAfe3ATd2n/&#10;3xd3vnuBj3QIRYA/f36FT2/uAU+u4vnZPbi2bwRzY1EMhgzIelXwK2uhLVsFZ/Mm5NwqWmYdbFRj&#10;JW21sXE9LC2bYGCca6FdtnZVo5P22kZIHZ01MDaXImbtlnFwT8nP0NdthKO7huW6E+FUUAJcbHBa&#10;CqHIi+EU4C7etviYItTF12JZrBgifbTUVOEIy5JUYAmujHOZ+TpD1S3a6PRw0U5TgRnvZkVjlgQ4&#10;KgEe2dqLgNcEbUs13JoOqBn/auoqoGushra5Du2VFfjjf/5G5p7aKji0HbS1Wth7GL9WV6N10yZs&#10;oMr++T/+gMZNm+HTa2jDTYSqB9Xc9/N3PzO+XQEzAfbptbBSdRO0z0G7hQB3oI1xbcXq9di0Yh3a&#10;a+oQIrBpqm+G8AqAfWYTuuubUb62BD2NzQixEuiPR79AHPe6YexRoXI9v3d7N5J8r4BzKCVamHk9&#10;qNIugxGt1bW05/xj872DhHs4k0J/Mi6V+tjsdjy7dw3njx5AymTBGO35jrFhXDhyCOf37cHA1mF0&#10;D9D6MPyITQ8gOj2OiT2z2Hv0KK7euYX3nxZhu1SC/p9O4vMXfYcPnz/g9O1LiE9n4B0NsFIPYyqs&#10;xzG/CUdTbob4i2PUf0Facj3Elbr77hWOPLmF/Yx1b9D1fPj4Gh+Exf/8lvkdPn16ycUjxu238Or2&#10;SVw/tg17RsJfAHZ2MLRb+SdYGjYiy1i+z2+EnYAKgF2d5Qhq6uHgMX5tCxy01GrGvo62StnjSl2/&#10;EZaOKmi5tBHwDsbGaip0d8NmxsAEl7D9LQUu7vtWFvuLufj6F/sHuV6MgXtHcuhj7h3O5yzXs6M5&#10;QpslvALkrFRjCbOAV3bqKHTsGBUA5+B1Ui0rNkBPiIMmFTrLN6Jlw2qCXIWmko3443/9Dr/9X/8H&#10;XdWsxVTtMLU3wEVAlTW1qFy5Cmv/vAx/+c8/oruulhbcCpuiE+pmERuXSAXetIIKzHg3QjucY3yb&#10;pWqKWFfT2oJuglXJ+HbTivUEtAlhm1UCnIsEkQ754TEa0VbdgIq1m2jD2xFzO2mLYxLePqprzOOC&#10;tlMhLbS+WyHt8nA69SWnAn7YtDqqe60EeSARl1nsG0jkVfrW2eN48egWTu6dwaDBgCFa7ZxWg6xG&#10;i7RGgzRj4c7+EEJ0DhGjGvPz1/D+40dcunUTuwj9trk9OHTmJO49+roL5P8b6Qu//C9/wyZP0LsP&#10;T3Di9nGE9g3AOOJiOGBm/O+nNH4dK/+r0uLvJZIA+db7Vzj//D7efniFD28eU3nfc/tbAkzb//Yh&#10;Pj2/hWfzJ3H58FbsHckrcMajgqOd4K39HiFNE9JOJTIuDZSMiUXDVNTcRkVWw9ZWDkXlGoaCq9G5&#10;eRmMDSUwNW+GtbsK9m5CXbMOQX0b3Mp6wkw1bixFSthnZgFaXoG/Bm/xutj/Ve7PL5cet/j1l22M&#10;s2P9dI9ZH/4tS0BzBDY32iuXRXh/mYuqzHh4WNxSSqCXMA+NZxCPuqBsqUTArIJH24WGdStoozfS&#10;DtegYeN6/J7xrVDgVm4zS3i7oKqv4f5GNK7fgNV/WUYF/j0Br2KMa6dtYdxRX4/KdZuw4vufCd96&#10;uDQ9sutjktbZp9cxtm6EpqkFLaWV2LR8HTav2kjoRUu4jQD7kHCzkNH6iq6TTeW1qF5fTtveLfcN&#10;J2Poj4YkwCGnA4qWLtSUVMKm1sgOG6PZjMwjmbSMo81KjawEgnY7Bmifc1ThkWwWg1TpqaEcXj+c&#10;Zyz4AAfGh9BHlzBkNGCYII8S+H6dDqGxXnT0BpHi907QQcyf/7ojxfPXr3D26iVMH57DOGPPY1cu&#10;4uWrfM+pL2mBpX9pKn5MsS+0bGj7/JEEP+XWF7h57QRyU1TjPf2wbIlheHYG127P4+MiF1H8mouX&#10;cr244X84fXj7HB/fPOLpqb6faaM/Ml5/R0v9kgDfPIlLB7didjhCgBn/erXy1lD7uh9kA1XC3oOw&#10;oR3NfN2xaTlCRgLs18HURBvdtFmqa9O6P8vbTG5FHXpop5XVa+V2Pe20qmY92jYug1XbjmQ/LXGf&#10;yAI2AdnXFnlxFtvz8HLZy6XMeUhlT65CFscU17+8dyCGRH8Yqawf/5YhsEJpBbgys7AtBlfsyyux&#10;OCYPcZZxsQBYtFoPjmcRjjjgNivg0nZCUVMGc1s9bF2tUFSXo2lzCX7zv/4L3/3md7TQ5bD2tMKt&#10;U9KGtKGNFrlpw0b89Pvv8ONvvkNraSljWB28hK6V1rh01Xoso4UWFtmlUWAwGaYKm+FSqqBtaibk&#10;Tawgyhn/rkPpmk3oqW+U700zjg0w1rUoemBTKdFQWoO6TdWw9FBhGR/HXQ70h8X93ygCDjs669tQ&#10;u7kaPpOZcFNVaY+LACcJvKFLxRq2jersxwDj3j5a6NHeXgzxuP20w5/ePibAjzBNZe/n5wsFHmQe&#10;Fo1eBj0CVOCOpA8Zsxm9QpldTszt2Il7t2//oq/yyWtX0BZxEZJJ7D52CJeuX8Wbd8X+1YX0LwJh&#10;cVoAmGDSRn96+4jLp7hxYCu2O9XY0uvBzt2jODd/BbP8njP79+DU5XN4ycroW+lf+ZXfvn5CKy9u&#10;gVF9P7/GZyrwZwL88eU8FfgULh7cgt1DIQJsQo7xrpNxbfemnxHQscK39SCk70Dtiu+gqd2AuK1b&#10;dtTQMMb1qpvg6KmFkfFx3K7gspwAr4GppQw2VgJi2bZ5OWPgBjjtKkImlFUATNAIbx7gBWCjBUX+&#10;8lpkCXA+h3PitlFeiUUuxtJfjpXvZR4UAIeQyQUIcAHULwB/I2doq0UsLBq0pAqLJePgXirx4KQA&#10;2A4H419dczU8mi74DUoE9EoYmutRs2Y1fv/vv8V3tNE2VYfsz6xprSeEPeiuqkLL5s1Y8d2P+J4W&#10;uouv7cpuOLhPUVdPW7wWP/zuB5SvXMeYuQsJcX+Ximnu6JDWub2iGs2bK1C6cqMEWNPSRoVvh59K&#10;F7bZZIuzkba4rkQAXCUBjrlcdAom2nAf+mNx+G12tNZQyaua4DdbMEJVFQCP5bIS4oTPC1VLN9Rt&#10;3dJODzEuHunrxVhvDsO0z+eO7mXpfIkHt28iZ7Ggl3GygHeAyjuo1aLfqId/og+tCQ/SrFSEIme0&#10;esTVWsR4/DA/4/iRw3j0lKrB9OLtW/jHB/Dg7WvcengfsyeOYHzfTsbLhzB/7+4vgP9XpcUK/JkK&#10;LBqJ8OERbsxuwRxVa7+rCyeG0oWjgScvn+HYpTOYOTyLQ+dO/GJE1L+S4DevnshWaMouP4YKTIA/&#10;vb2Pjy/m8ZQKfGH/JHYNhjAUNqHXr4ejs0q2IgcFwPwtAV0b6lf9haq6gQLRCY+6kdZ5DctyE8tM&#10;LQydFYgIgDuqYeqqQdjSTaFaB1X1eqjqGBPTUgcCZsQHU4Qs9QVemQuquZALYC+GnOsiS4gLABfh&#10;XZzzAItlFPG+IDJ0df+Wo+JKUIvLJesLapxBaigpc3oo3xItAB6ayMLr1kPZWI6QRS2H+3l03YSY&#10;dlpJa7p2Nf5Ie/zTH76D16Kh/fRSqRXQNdbD2NYKNW30hmWr8P1/MAauruaFIuCNDbTTNdhMcH/4&#10;7Q8oo0W20VaHzEZaHCPcajXayyskvC1l1SgTMTAhNnR0IWQywU1wglRTq0KJztpGVKwpR82GMmho&#10;seMuj7TXSeaYx8v41oDG8kZ01LXDrTdgQNjjLwCnEXG50V3fAW27kutOApzBMNVX2OfRvjRuys78&#10;b3DlwlkkdYzR6Q5yhLiX37FPZALsKwJMa92n0SHLmLqPIPfq9EgwTg7zuCTPPTU2SgDm4CXAi5NQ&#10;4PNU4ulDc9hCi32U8fKjJ3ng/1WpCLAcSvBJAHyP8e59XNk5hlmHGgfcapyd6C8cvZDefvyAq3fn&#10;sffEQYYEe3Htzjzef1jaZfN/Nn0Q94ELAH/i3+LTx6cS4E9UYAHw+bkJAhzEcMQsFVgALHpRCYCj&#10;9m54NS2oWfkd9LTJYWsXnOoG6Kmubm7vrF1LYdgMr+jjX7uRYVgNy3kPlARX31zO97ZyW7VU4NRQ&#10;hoClER/IQyyXBFa0KBdbleMFgItZHFMEWELNYxYDvBRkMZhBQBzvCyEtFLiXsW8+575aCnhzYwLi&#10;XipvXqGFCucBFj2yRAycxvCWfhiUbeiqZHzb0UAFbYXzS0NVl1TYP/zv32LNjz/Db9UjTXsYJuQi&#10;zlU3NEDb3Iy1P67E6j8vg7K2hrWeGk6lEh2VBHNNCcFfhkrGt/q2FmT8HmmfrZ1dvIANtM+b0VFd&#10;T9A3o2RFCRS01FEqb8zh4EW2wtJF+7yphkpehuaKOp6jjX8wh9yfcHtojVmTNrWjekMd2mraEXUS&#10;0Hhcdu4YKlhpt8lCdWZF06KgnfZjJJfDQDqDXh43OdCLu9fOsOB8xPH9c4gpNFReA3o1tMmEOEPF&#10;z9INOMZ70Rb1ImWghSbAGe7P8HfmCG+OlY1YZqnIQYUCjkwY7dkgJrdOMt68jg9LCv+T589w/Nxp&#10;bJ/dhZl9szhz+RJevv36ltT/hNh9DfB7fHpNBX73EBe3D2DWpsQ+lxIXpobzx8r/mcTKog+fPXME&#10;PoZY00f2Mca/8At7/T8lyu/fP8dbCbC4sfSKjv8JPr99gA8vbuIJAT73BWCLjIGt7RVfAI7QQrtU&#10;jahZ9R0tcgVCBNiuYrkkwHZ1C+o2/Ag1Y12Huplh3WoqcC3MikaYuusY7nXD2F4JXVMZPA6dBDhB&#10;gItgLmQBMJciC6iXALz4tRj8IKy2iIPDBYC/hlgMZIgQ4EA+Bpat0IRUZtEaXXhdVF8BcDELFZb3&#10;hQXEgwJgxokTA1B3NMLQXi8bsFT1FRLk1s1ruWxC46YS/I4Ar122gnakHR6jklZVw9iiG6raenTS&#10;Nq/+YQXW/bSSyqqgVe6WABvbO1FbUokf/vgT4+gqeI06Wl8DolYblbsd6kZe0NIKdBLgDT9vwkYC&#10;3FnDi2qgyoVCBNXOmlGB1soWbFxejuZKVii01AkqXYyghgi6l2qtbuuh/a5BE48LWK3IBYMI0tr2&#10;RaPyVpJdb0R9WRP/iD3ojcWY4xjMZJBLJDA1PIjHty/LQnRo5w5EaNfTSgGnVua0QvS91cFKpWoN&#10;uhFWchv3p9UapERWiazmupoAaxDTqODlH64jHYBTr0WUVlvY/ENz+/DwgbjPuZDE+m1a7H3Hj2By&#10;zw7sPrQfV5c0Jn1J/11S+L48wG/xUQL8CGe29GIPC/0+Zw8uzuTHNX+V+J7ix125P49dZw8xLHiN&#10;M9cuYvbkIRy7cBp3aa//u1/pW0kA/O4NY3R84Hd9SYAf07YIgG/h8c1TOCssNGNgAbBQYFtnZd5C&#10;6wkwLbRDWY9aAmxqq2LF3wWbsoF/bwFwMwH+Cbq2Ctg1AuBVtNM10HXVy44bHkMXummlWzevhNdl&#10;RIpClxjMfAE3MSjUOC2XxVzctxjcxesiZi6OZhIQC2iLEBf7RAuAY73+fAxchLd/rE9mAXCuoLgC&#10;4KL65mEu3E4ivCL3jWYxMt4Ho6qN9tKAXNRDlaunBa6SDVg6xsAlP/+E//rfv8Hy777n9lqqc5fc&#10;3l1Rhs6yctSLRixCuu6nVbS+KtlZw9bVBX1ru2wZ/vFPP6G7rgm5kJ81noHxrQE+QmruYgxd24CO&#10;mgYq+AasW7aedqdOgpslhE4qm6lbibbqVqz9aTMhrEWE8XPGHyS8dgmosNCtNa3YvLaWADcjIGJY&#10;wj+aTmPLwADSwRAMPVo0lDXDpjYhQtsdoIIPFADeOTmGl4/yAxh2j40gReByejNV14AklTZFWOOM&#10;e02s5FoDHng7uxFhjvYoEVeqkSDACbFkTjJHCbCDf7jmhJehgJ5Qq3iMGiGqeZTfbbyvD6dPnMCz&#10;Z4XeUYX07sMHXLxxDdP7ZzG2czsOnDyGh0/+Z3pICdA+EeBPbxjTUoGPjySx29qDvQ4FLu3amj/o&#10;q0TgC2sX7lzDkcsLLe7vP3/C1Yd3sffsCew7eRSXbt3Am/eLGuj+m1R//PgK79+Ka/IRnz8+l/eA&#10;P76+h/cFgM8VABYxsADYTgvdXUoF1rPcEmCnqh71a/5CgCsRNHcy9KqTqmtRNKB67Q/QM/a1qChG&#10;VG1TN+014dV11HA/hYv7XLp2RGIMzYYFvGIGjgVIF8O7OC+GePFSvDevwgWAmUXs+wVkKnCkL0yA&#10;fUgLBV4MsFgKgEUW0GYJaDEGLrZEFxU4wywUeIAWyWpRIuhhDRRxE0IFDM20IA21tLnV2Pzzz/jj&#10;f/0Rq2mhLV2tcr+qrgZetRKWzg5UrFqDP/3Xn+X9XodKgZjNKmPcbqpp2RpxG2kFa8BOAhwgXEH4&#10;GDeK7pI2qnRPQ1Me4B/Wo2TlJh7XwRjGKu/9irG7AuC6zXVY9eMmNFY2IUbbHLLaEbTbpLq69FZU&#10;bWrA5vUNaKlthY+KPJnrxXg2S8DjPI8V2k4tmira4NSZEPO60Z9Ioj+dQiYew9zMFN6/fMgY7CXG&#10;4hHkaNtzFjtytN1pKreAOCZ6jG0ZRrvfhwDBDbZ3wM/v6edvCgmg+R0F0DHmMIF18A9YH3OzcOmo&#10;1kqkpUoLkAkxX4dEvEwHMT0+hssXL+Lt269bqB+9eI7D505hbMd2TO7egdOXLuDVm6Uje/7+VAT4&#10;s2iFJhhHBmPYZenGLqrwpd3T+YMWJ76hyOHZ+cs4dv3bww0fvHiGQ1fPY5qqfITLh3z9302fPtIh&#10;vBP2nH7h4zPZC+sDY/YPL+8S4NM4W7DQQ2HGwF46oo4KAiwUuA1hGx1fAWBzezUVuBPmbqosVddI&#10;UCu4XaitkbDWlfws7bOWKqzvpJXuroe2vQoucw9imSDiFDsJ8F8BV+SksNqLXhdhliAvGk8scj5u&#10;Fg1e+dbrvI0OI0qAxSjALwAXrXPvSCGLdWbRAp23z1RgcbuJcbAYoZQdShH6HPqpyHaLGn63HrGA&#10;HWG7CYbWRuiotmqCWr9xI77//Z9RsW4DnBoF3HoV42QWXote2uKWiioC/Bf8/IcfYSbQxvY2aJoa&#10;aVcqqayrseqH1QS1GXGqZy4YoELbWRH0SKiVTS0EuJ7qu4GwV0BR1yjv+8acLio0AW9sR/m6Wqz5&#10;qRRtda0E0iwBDhFyEefatBaUbWyUALfXd9IyaTGey8oBCyGbA1alHqpWFboaCJrLi4Ek4Y0nqcRe&#10;ZKIRHN+3m67tBV4+eYBBnw99DicGnG702V3I8HNEzBvndvPUGDqpwCGVFmHa+mCHAv72bvhbuwhy&#10;F3wiM2QI9PTAzuvZGKLSM05OKIRSq5iVVGgFFV2BjIrrrOjCXAb5WzP8HXt2zODWzZtf2Wexdv3e&#10;Hew6NIeh7Vuw4+Acbty+LePapUlCml/9ZhIA410+rjyUC2GXuQs7BcBzOwtHfDuduHYep26ISQ5+&#10;Pb388A5n79zAnrPHMXvxFK4+JnhU6n8kyRj9vQCYCvzpuQT4I+F9/+IOHt04hTP7JrBzICAVOOvR&#10;0ELTIVasQtBA5RQWmorbsPZ7WKiqfnMHy2EVVbcKus5qVKz+MwwE1cjcULoSJmUzt9cTYLGNMPM9&#10;em4LJQNU4LyFXgzn35MXAywVWDR0Lc7FbpUFgEUnDjmctze0APBCFkrMPCLsNGNfZgGxAFhYa6G6&#10;siMHAR4gwL38ULdFy6xiVjOu1NLalqOjtASKqgrZPfKHP/wZ9aWlMHa2wsw4WAzmD9kMcBu0svvj&#10;n3/7PVZ+9zP0Lc2wdHdSRc3oqqvHsj/8hBXfrURrVQ23meDSqGHq6mS83Yn2qjp01zeinTHwuuUl&#10;aCxrkNvjogMHlVDR0I722jZsYny7dlkprXIzooTQpTPAqzfJKXT0PTrC24SyDU3orO+GQ2NAfzSG&#10;kRR/k87IP5Rable1KAgvbTNtd8IboBX3UonjuHziEAvNO9y+fZOqnMZkIoVxP2Mttw8DhDxFpU8S&#10;dNv2CShCXtppC1I8b1StQ7hHRQVWINCugIcAO5rb4Ghvh2k0jaaAC27CG2IoEelmWCFufxHuOHNC&#10;jGdW9TArkaBixwh3kGALxR6iKxDx8oOHjFcXpVdv38rGrsldOzA8vQ0HTy0apFBMpFhg80u8CwC/&#10;f4KPb+/jIOPznYwTd7DgXz3yK+OaCyc5cvmMvE/89yTRn2v+2SMcIvR7Lp/CqXs3vm6cE+f81pfj&#10;RgHwR7ogAbC4pfeJ8e8nAvzxJQGmhRYA7ygC7KV7I5zKyjUIGtsRdShh76lF4xoC3FULH3+biQDr&#10;eIyGuYrbTbTPQoWbylbBrGqmhW6QcbCxh0LVXQdNVyMiiSCS5CP5DUD/VhbgfnNd3JIS8C6x1HEx&#10;kWR/GJnsN2LgLwAz5wEW8C4FWChwEoPj3N8Xh9OkhlPfzZqKP7S9GdqWOphaGuWg/Zr1GwjwXxjP&#10;bmRs0U7b0S5HKYWtRiqxkpDV48+/+wFr/rKCF7BD3qMVt3iMXd1Y+cMqLPvT8nwfZkse4LjbyXhU&#10;hdqNpVJ9mypqsXbFZrTVtMCt0coRQy6djpbXiI76dgJcjY2rKqBq60GICilscoCAJ6mMHY1d2LSu&#10;GRWbWmUrtM9sx4BoqGLs6zNaoG5V8hw9fK+KwKal+gatTiq4U8bQ8xfEdDKfcfr6ZTh5jaKj/egf&#10;6MMoLfiWeApDXj96s2m4ZrZAHwki53KjlzF02mxFgt8vrtEjqtIhQBvtbifE3d2wTPSi3utgIeuC&#10;s7kFntZO+Dq6EejsQoj7owJkMTMIoY4TcqHKKSXBJtRRBVW9h26Bv3GC8fKZU6fw4tXXfZXvMTbe&#10;f+I4xqa3Y8ueXTh77aqMob8kQrJUpb8ATGXbx/h8By30TrsCN2l/f5kW3nvg/AlcvHO98Orb6Vtc&#10;Pnv3Bqfv38Ts9XM4cvsK7r/69oQD+bwYYP4OAiys/ufX92mhb+PR/OmvAO4Vt5G6qgnwaoSMHYgU&#10;AaYC23rElEvdMDGuFY1VqtZKlt+fYFG3yJhXAsx1LWEWWc/jtQJgKnE0HZYxcBG+xTAKy1zMi/cX&#10;Xy+Gtvi6mBcDXFxPDESRFXPS5QFeaHn+BcRFgLlP9tbiycX4YDnYfzCBQRa2dC4KFwE2EV5Ncy1V&#10;tAHG1oY8wNUVKFm2An/4P79H+dq18OgVcKp7JKjmrjZ0icEMlTX4CwFe9+Mq2QIdZcwo5qcSc1it&#10;X7EBa5atY5zRiYjNwswYkyCI+7Ft1XVoq6xFdUkl1qwsRXNVA6x8j59wpoNBhBkndjR0ygaq6s0N&#10;UNGyhh0O9MeiMhYWjVEdTQqUrG1CQzVVXaHj57oxQfiSLg88OguULSq01vXwD2VCKkCww4xHPAFW&#10;Pi70RaK4f/MSC817PH39Aufu38bMhZPI7Z1BaGIYkSFemywrupEB2Kcn4KBiD3p86OdnZ+1OZBgr&#10;Z8xUaJMZMb0BQca6HhHbbxskwE7CzIJFR2JtaoWlsRV2Lu0MGVytbQgS5ggruCizUOU4wRU5SZAF&#10;0MJuh/g6QKhTvJY7t0zi2rXL+LAI1A+E9NL8TWzfN4uB7duw4/BB3Lm/ZEA/k4AkD/BTfHh9F3sY&#10;n89YejBDgG/9jelpZ08dxuX7S2cp+TotBnjxukhvaaUvP3uAuduXMHfrIq49uS/vM39J8mAC/Pk9&#10;3rwSXT0LAL9/LAH++IoKPF+w0IyBR6IW2ZFDNGKpq9chZGK5KgDcRIDtPQ1SgY2MhUX829NcjvqS&#10;5bDr2liZV6K5fDWsWoZ4nXVU3gaWC1poHqfpaUIsS3dGkVsMoshFSBcvi7l4zGKAi/u+AFyw0DIm&#10;5lLcT04NxpCjCueyQQFwHtr+MaoH8xf15TbRPzqvvuIecJZvFL2whAKnkeaJB3hMMhVC0GFgwTbT&#10;miqhrq+GV6eEuaMZ6kba2x+W4T/+r/9E9cYNiInZJK162Zila26UADeVVUoLvXHFOti6uxAlpCFm&#10;dVs7NqzKd9BQNbcyNjEi4XHJ2FUArGqhRa5uwOY1ZVj18ybUllbDpqJCE5LeSIRqa0dnUxctcr1s&#10;qLKo9BikxR1MMnZnjOs2WNBKe1y6sQXtjHGTATFGOIx+vncgFIXf6KDyatFU00kLZcFAPMf43o2s&#10;P8I/ug9DiQReyCl0hPlbKHY0cLjy/DF2XT5NmLfDxQqyvT8JH235WCCMYdEdkxDnCHHW5kRKuAGz&#10;BVGjkd/ZBveOSTS4bXAp1XBThV2M9e2tHbC1tMFQxzBBZLoWK8MHJ52Jv62NMDN0YOWX6O5BTGRh&#10;tQlwStGFJLcLmP06Dfp57Q5Qde/e/XoQ/tNXr3Dg3GkMzmzD6M5pHDt3Bi++umdLMBhbvn9+C3sC&#10;dsyYVdhqV+M2Y9a/lmaO78f8o3uFV/9YWgyyuBN+iwp79OFN7L9zGScf38LDRVPufP74Di+fifHA&#10;/Ft85nZ5G+k+Pr26hyfzZ77EwLIjh7TQlQR4LcIEOEaAbV01aFz3E51hEx0aK3OqrYlwdtdvRt1G&#10;AXAHlM0VaKlYB6uuXQIs4C0CrGUMHKOQCQUuWmhxS2kprL/2ughvMYtti6EW+UtHEC6TVOBeocJC&#10;gYvgDowPcClyP3oJsGy4YhZLAW+xT3RKwMsTpvkBAzw2kQzCy9g36bUQzBZoGmpodbtpR9plZ41N&#10;y1fjt//+G9rgBgQZ94oJ5xy00hbGey2bS3mBSiXAlRs2yy6Uoi+zobODMWtdHuBVG+SMGh6DHnGC&#10;mw0G5JheAXBXfTMVthIrftyAhvI6WFjoHRodQffKWTbaCfDGtXWoKmmAx2gjuAmkQ2I8b5qVhAfN&#10;NV0o39wKfbde7pvsZ6VF9R6guqZ8Yf5xDGgn5HatjfCzAmN82x8VFUAWc9un5FSr79+/xttF438X&#10;J4H26ds3oBugvc6kMOkPYMTjwaiXFYCMk2mxnayUbA4kxWR7YcbXczvR5LGxEtTB26OEp7MbLkLp&#10;6uqBva0D+vomKCpq0FNaiZ7N5VCVVkBfWQl7fR0CVOcwr1VExs5dUpUTQpVVVGXmCGEOEu4or98w&#10;rf3xI4fwZMntpvn797Bz/xz6t4xjcpYW+/oVvGBsSj1kMH0fU34Ttpu6sM2uwt0rohPLr6dtx/bh&#10;/lPx3v+59PzTB5x//gB7713B7P2ruPziMd6+f4MXT+8R9PeyL7QE+P0DgCr89NZZnNo7hpl+/5cY&#10;WHTkUFetlQoccyhYTmmPCaqL9lgALFqYTQpW7FXr0bBpBZyGbpbfcrRUbYBV3yEBNiiaJMAaxs1a&#10;VQviDCVFDJwaXIB0aS7C+a3tS4EtZrld3kvmsjCXllDgPjEjTt5CL6hvMfdRWfMtz8X4Nyd7mUiA&#10;h1i78KQZnrxfgN4bp91tgbGtDtZO0fm7HXpaaDF6yNjWwhiiBCu+X0YL0sT4UUslzY8FtrOAuVQq&#10;ORPk93/4AQ1lFQia9IRYwRqwHY2V1dI+lxBgm1orx/GKsb4uxrlGFlANlamHtnLjmgqsXbmZcYgS&#10;CZ8YPmimupoYv3SiqbYD61ZVE2DR4CD2e+XMGn0xxu0Eur6qE5Wl7fxjGQhPFNuHRzBGpczwPHHC&#10;pWrXQNupZ6WRQNJPdWYcvGVgBBP9QzhzcI7S8BpPnj7GyyWD2mUIWcxM44cO4Mi5U7h95hSObxnD&#10;jmQUE34vRlgh9VN1+4Wltpoxkkqg9+gBtHrsCJrN8Gu1CPD3epRKOBkeuAizpbUd6poGdJdVo2NT&#10;OToYQnRsKEPXuo2w1dYS4A55qyrAayiAFfFyUqixAJnrYiksdoTbwoQ6YTNh62AvLvC7vXq9UBG9&#10;od0+c/UyBndsgznlRWoqg2NHdmHca6AC00Lb1Hhw/ULh6EWJvzn/0z9j/OBOPP4nbg+JtOgyymWx&#10;fVpUjpfePseuB1dx981TvH4u+l6/57UvjEZ6/xCfqcJPCPCZfeMSYDEaSdwHFgCLWSgFwNECwM0b&#10;CWoBYAPjWjHHW0vlOjSVroTL2EWAS9FavR42KrBWdOQgwMJGawi7Xt1GyFhGCgAnlsBZzIuhFTnf&#10;8SO/ffFxRfu8kPPWWWQBsJhYUgKcv43UJ9W3uJQAFxW4AK9Yz3elzAMsFDjDpVDgWCIoW5aTLhOV&#10;yQuHipaT9jnuMMPJglK1Zh1+/u5HaAhw2sf41mlhjNECU2uL3G+gumxYvQHqlhYCauT7lRLg6k2l&#10;WPHDalRsLIffapMzbPioqk7aZB3VW8uYtqe5TTZgbS6phkGtQorqHKE9FQ1YqlZ+dmkzNqylWnHd&#10;odMzBnaxInDyGDe6W7tQWdaOCgKsbVfRQQQxGE8h5w8i4fTBrbPy/GoYaZ8H07203gwdglGM5gYw&#10;OTiEc4fExHQfcPfeXbx6tTBfU7GQFQuxSHOnTuFZUaWpIK8e3cf86RM4PjWJmUQEgzYbEnodJqmK&#10;YyePodvjJFh2BKjCAa0OHrWaAPfASXW1EWATY2F9XSOUlTXoLq1C18YyKHmdvNwe7exESEDc0QkP&#10;j3U0NyMkLHYB5ISStprLtMiEOU2bHWOFGlYrkOHn7pqcwPXLl/FxUax55f4NpKd7YUhaYIrwO7nV&#10;yLi1ePKt+JY/WfzqD58/Ynz/Djz/Jwf856/jQha142d5mymPsvhfTGT/krHyh0JfaHxiPPyBAL+l&#10;At8+h9NCgft8EuCMRyMB1tZuyANs75EAt5SshFvTCp9ZtIc0wKxpo+KuQ0vZWipwFzrrStEupk2m&#10;AgtwjeJ2EpdqMUsHLXaSkElwFwH515bF/K39xfwFYNnJYwHiogKnMwULLYAtKrFYCgudW6LC+XVa&#10;aYIr1DfLD5ONXH1J2DVdVNRm5KJupIMu6KjAlq42eV9XDMbftGotVZM/UkzIbtQy/m1AmLAa2prR&#10;UFqOjSvXEdpO+dgSK5XZz3hQgF3C+Le7sZXQO5AN+HnBTfCwUItxv2rGhd0NbVi9vJRxbA0MIv5l&#10;fJmiBfZabIRWSThbULZJxCkaxpcuxNxexDwBrnv4R9KjurwdNRVtVGChshGkCe8grXTY5mYMrqeC&#10;M5ZX25CNMO6gpc74xfzQSUwMDOLcwf0sOp9xY/4G3v2KhRYjh0QBO3H+PF6/pQVlkoWwmFgQ3zx5&#10;hJtnTmDf2CAOTm3F9OmT6PC4EfYFkHK6EbdZECLcQRET00Y7qK629jZY2tpha+I1bmiGmmqsL61G&#10;kHFyjNdPNHCFef3szS3oZEWoraqFo4nxMiu+CP8OiR4RGwuQu5BVdiNHqLMqAXUHY+kuxDRqDIQC&#10;2L9zB+avXcXbF2LgxFvcuHMOvtEwzP1uNPtU6N82jpu3b+V/SyHlseLRH95j/MBOvHqX/93/c0lc&#10;wSLAIvMaf3yLJ49u8Xq/JdwiP893p3z7AM8I8MnZUWzPMWQJGljxqPMA16xneepA1LYAsLDQfnM3&#10;3RrLr7oVTeVr0Ubb7JIAb0ZbbYkc9ysU2ETbLC00FdjI/Ula3KSIgRdB+C1AF+fF+5bm4vZiH2rR&#10;kJWfZzpB/mLoXwzwYojzAPd+BXA+BmYWMHOZYa2QpVXoHcqhjx9kVrZCWVsKr1GJ3rCHtsQETVM9&#10;WsvL0FRZhbrSMiqfBYb2RpiYE2LQfdDL46xoLKtEyfI1sBNAl0a0CNImshAaaBdrSqqgJKwR2sy4&#10;k4pkZAztsPO1m3FKD0T3yNXLy1BRJloEVQhQtXKRCC+4Ca31tMflbagqa4aRgCYJp1DyEN8b8/j5&#10;h7CgvrqdSkwwjHxfOIahdAZTIyNyvafNgAYCbFJZEfPm7fMAY9+ULyobw07v24uPLJyXL13Exw9L&#10;xusWkrgd85Hl7RSPefu3Zq6gYn3iMTMnjsPcxz/w1gm40jF4QrxOdB9xFysgA211twJOKquVsFoI&#10;s7WlHcbKelgr6xAWgzVotcOihVoMjGhtRdtGKkcJLTazurwKlro6uFuaqNKEncosQBYqnM8d6FV2&#10;oo9Qpwl1VKizqgdZsw57qQAHRUXOv3EyaERLzIjAtkH0755C7/RWHDx5gnZ5IZR4/fYNRudmvn50&#10;yr8kfcaHD6/w8N41fPok5sQSwwn5PT4+lRb66a0zuHh4Ow5uzWJbzishdvUwbpUACwVWwNxehbbN&#10;q+AhnF4jFbirDhZa6Fra6g5C6zUSYKpve/1mWLRtUHcQWipwvhGL4ZmRoUkBusW5COK3ti1eLl1f&#10;nGMCYIqmgDcPsQA4iv6BCJIZ39cx8GKIF1R3AWARB2dE5kmFCguAs71ULJeR6mqmotYh6TTRhjpZ&#10;4Kxw6zXoamhE+bp1SAU86It6kQuJlmQPMnzt1mtRtUE8WXCdnLJV3F4KW0xyYrrW6jqsX74WWirz&#10;YCJGFbbDrdXIe8EBsw12rZH2ugorV5SiurJRTofj0opGMjFJnWg9bqMCt6KmvBWGHh0SXj8BtkrI&#10;o24fTGoTGmpEiyJtudaM3mgMkwMDmBodlbeLlO0spA2sVMwe9Kd6sYXx8ZaRcbqMFK1uH17eu4O3&#10;tIfXrojBDKKd9CttlUkA/OHTZ5y7ehXvF9/+WJLyU9fk0+7jR3H65nUZ4115/ABTJ47APzYAU9QH&#10;h9sJr2ippq12dXTD1iYA7oCFMbGb1ytBxxOTAFOFaZkdLa3o3CzmbargkhBzqSgrh6aiAsbqGjga&#10;G+BnKBNjyJIgzCkJcycyynbkVO3oZSHu72lFprsJA8Zu9Pa0YYghkpiCRp314MqTfIeRO48eYufh&#10;g8hum8TYnh04d/0qLt+bx/DeKbn/X5HEtS3er/748TUe3LnCOvAlr+Qrbmfc/fExPsgpdc7g9pm9&#10;OLNnFLuGIhhL8O8vGqrqSyTAYjSSsa0C7aVr4KUV9hg68o1YBLRy7U9U3k3wEOrWyvXobCwjwO2/&#10;ANhkIsCErAjpUjC/tb24b+n60mOkAhfglTDLcQhR9PVHkMrIvtBfN2KJ18VW6F8FmAoscm4oi176&#10;85hfTBTnlY1YHgX/8AHGcF6bnJO5q6Eem1avQsznoMIFMZD0oY8qHTbp0cbCVLFWPFlwAzpqauV4&#10;34EIraPfB12nAmUbNvNidcjHnXiMesQ9LtpYL9W5B8q2LlSXNWL92ip0tnZDL1pp1Vp+pp1wm9BS&#10;14nSTS2Mg1ug6VBLgEUjV5zwek1Oqbx1lR3QdBsQpKXOhcPYOtiP8b5+qmyE5zegrYnW2xPB+OAI&#10;JkaGMEZ1Huztxw6CjHevGPs+x535m7IQFePdxUkUMDFh3fnr1why0Vz+Mon3Fguj6CV150EejGJ6&#10;TfjP372FwQO7YcjFoGYFqKO1tuqNdCyM6eqa4K+tRbabsS6tc4QQiwYsFy2zrrYeGl5bVVUNFBV0&#10;NBXVVOJqaLk0MoY2VVfz/TWMnxsRamuRU/6kuzuQIaxZBTNhzhDiPmUbBhkqDas70S/Gf/d7EZ/o&#10;x83Ll/jd80MexS88S3iHd0/DmovASJW4ce+fnTf6b6dPH94wHhePVaHyivvAAuD3jyjCN/F8/jTm&#10;T83i1O4R7BgKYzRhQ9jQxutSiIELAHeWr2PF2A43AZZdJxVNqFq3DF1UXbGthXa6u6niy22kxQCb&#10;zUqGll/fNirmIpTF9cV56bZvHS+gzatwHuLEcPKLAqeEAv9Cfbku7gEX4V2cZUs0axrZCj2Qlj2z&#10;0pkY7PoeDBNOJ//YllYWBLMeZhYCl06NFhaQTatWQUzEHvfaIR53kvY6oGmsY4zcyf21aKC1C1jM&#10;6CO8A9EgfCYD6hnT1ZXXwGnQyy6X2bAPo+mEHK8rIO1uIaAldagpa+ExdtpiD0JOF+2wGT7ub63v&#10;QnkJY+yqQowbjiITYhwbiMBhdNA+97ACYG2rNCLDfUOMfYfjKVYeQdpsP7pa9cw6RBn3jvUPyDHA&#10;I4OEeHAYh7ZvZw3/Dg+pPA/u3CkUo69THkgC/PEjLty8QSv9S8CLSUZyhf2HTp3C/ceLb+18/b5z&#10;t68hvnMCev49OuJBtDE0Ueu08FF1+zUK2UAVZ2UW61LI0U82xsp2ES83t8HKeNlU2wBjTT0MvO5G&#10;mWuYqwhyFaw11XDX1SLc3IR4ewvSXW3ICFvNSnlAZKrvoLodfR4jFCN+2KnEQxYdtiUjODG3hzZW&#10;TK6eTyMHd8FElejfsQ1DO7fj2IVzeL6kV5j8zYWf9+vV29Ik3rCQ85Xfe7x9fochyBOeRwBMkN89&#10;xMcnNwjwKdw8tQcnCfD0YIh/Y5tUYDFlbMzag4yHbkbVhM6KNfDrO+AVANNCG3sI8JplUDSVw6Xv&#10;RFPZGihaeI0KMbAAWCtaoYXdtqoLAP8S4qVwLs3f2r54W5w5Ji20gDkPsGiF7u0PIyluIy1ueRa3&#10;hSS8SwAuKrC8SU14xT0p0RKd5bZ4MgybtoexJ61rZzOs/MNrG+ulHda0NqOqpARla9fCxljKoVXC&#10;qVPBQ7B7akX/Zgu6GeM2Ux2ibrt8XlHK44SckXJjOao3VyIZ8GMsK2bISGKcAIuBCqrWNnQ1dRDQ&#10;BtlJQ9uhlLeHnHoDvLTXfgcVtk2Nhkr+odS08iYbAY7Qukdo4xOwGayo4b7GWgUCTvEo0QxGk4xx&#10;I0nG1x54LV50NOtgUDqQi/F3hqLMMYI8hElabDmIgapz7/YdPLq30FGhUBZl+iQUlwX0nZh9kir9&#10;twpoEeDDp0/h4ZLhgiIV9z+4cBYj4QB8qRgswzno+Pdp7kugNeSG3mGCzaijFdQixJDE190FBx2M&#10;jdlJe+2lQnu47mKsbGtsgqW+gZnxM6E1E14LK1tzFRW5qgqOmir4GmoRaWlEsqMFOarxgKoDg8y9&#10;fhs6hwNyAMuURYmtZjVGLFqMum3Y1Z/BpRNHkdo+iN0X8j21hMXedewQ+nduw9ShvXIYoajYFqci&#10;kn87iaPE1cxn8YRCMRf0myfzBPhhHmAxK+WbB3TR1+WkdjdP78bJXQWAYzbECa5LUY+ETcHfYqQS&#10;dzH8q0DE0oOoVSkH8hsIZ/man1jWqlhm29FYuho9LZWwaNoWAVwPFQG22jWSj8RgjlmAuwBiMReB&#10;/Edz3kIXlVjEwHmAxQMFk8XbSIsVuKi+SxVYqK9sIueJEjyRUGGhwKlMlHajDXbGTOJpC2IaHX1L&#10;vey7LKZ9XffzclSu38iLoqT65p+UYOyghWlulgA3VdWhtrScNZ+e1joAO2M30WKtbu9GZUkFAQ5g&#10;PJeWDxQTLdEWxrqqljbGI+2o2NxIyGljCLDXbGIs7obPwljZYqM1NqK2nBe7U024LYjTPucY5yb9&#10;IdiNNrQ1a6BXWKnKcQKclgo8ksoi5g7AaXTTlusQcokHe2f5vaneVO6xvkHsmJjE5UMH8PnDO1y4&#10;cQ13Fw0cWFwA8+ryWTZeXb516+8snASYFvrZy7xSFd8jzvUF4IunMW43IyDuDWs1sPM6G7xuWPvj&#10;0I6l0JoOoz3ghsJqhlkv7qsr4aA6uwiwn/bYJ7Jo6WfM66HFdovbebTPzoYGOAizuJdspSrLTJgd&#10;VGY3wQ4Q5mhLHZJtjUgEeP0G/Qg4qL4mBabMCkzbVNjBPG1RYJzKbOt1IzKew/WL5/G+0BItWgEu&#10;3L6JrYR4dHYG+8+ewL0n/2hHD3EdFgAW7Q+i8ertUwJM1f38+QU3PWHccQ8fHl/F0/mTuHFyN47v&#10;HML2gSCGCHDUzIqtq0YCnPPlATZ3VEuAUy4t/ALongYKz4/QtFdTgdtlP2glYRat00ULreUxKsbL&#10;XwAeWgD418D9R2EuAlxsyBIAZwbiyPWGEM8P6M+D+yX+JcCiBVrMlfVrAIucGhAjkrLIiRETsudQ&#10;D2MIqmx3a16Je0TLXQ3W/rQcNSWbCbCK1tcsHy5mI6Q2cV9TrUZNaQXK1pfQcnchQOts6ewizDpe&#10;pG4CyNjMLJ4H7MAI1detpZ3WGhCmCgsLXVnaRJUV93EVVMgQhqikPrOD4Hmh7NCitqIVHrMTITut&#10;eziEyYFB2SHDojNRoXVw6BiXE97hVAq93D+UTGEb412/MwCdxoreeAZ98SRGsn2Y7B/G1rEJ7Ns+&#10;jZtHDuOjmGVi/gZuPir0Hxa85hdfpbcfPuAqbfbS7b+WBMAvXudH4YjiWQS3mO6fP40JuxURjRZB&#10;rQ6+HgUcTa2y4SrltcEe98NAmHt6o2hPhtDhc0BpM8Go18KpUsJHix2gEgcIcFBkgh1ghepn/Oun&#10;Y/K1NMNNmJ31dbDTJdkIsF309KqsgL2iHPYyxoQuPdqHg/DouzGu68IWkwrbrYSXAO+2cBnQwDHi&#10;gyvhwozfin2pEM7umsH9G9e/XKDH797g+JULmDm0D9NH9+PU9ct4+XeNWxYnWAD4M6uFD+9f4g3V&#10;9sObu/kWaNEX+tUdhsGX8eTmCVw/uUsCPCUAji4AHGf8m/MZEDR2SoCjVoYgLvEQd4Yc2lbGv6Ws&#10;JHltCbqifpPs4OEy9sj7v4aiAhNgu1OXd6iLAF4KYjHnASaI0skWty99nc/yHjCXi1uiEwQ4208F&#10;FgCLSe1kDLxIfXv5OjvaT2hFS3Qfv1gv/T0BFl9MnFh8UD8VmOCK8cH9I1naUNEBg/GvGLCv7mYs&#10;oYKVhaSDNff65auosGXwUyF9ZiM8jGddhNnOgqdnbLZu+WrUV4hHophkJw6HSsU4VicHH1SWVPKC&#10;GZHweRB22GFTqqWFjrpd6GzqRDUVtrGadrqhjSprZhzO+DwYgsNgRnuTQg5SiHtDcuhf2OWS+4JO&#10;N+wmVgCt/EOZ3RjvHcCgmKCdEAuA07TZLlpom8WD3hhdRiQhbyFtGx7Drqnt2L9jB+apKvj4AUcO&#10;HMT1a9dEqfqSimpZBO/1+3e4/itxskjiqCKi4j1HT5/G68I0ssXti9P9s6cw6rQjojMgysos1EOr&#10;3NKFNCu+Yb0GYYUCPoYoLqcFtih/R18cZv7NtFTmHq8VWlpdh0mDAI8REwSI+8bR7g5WAO2IdrQj&#10;1t6GMGEOtTQhwFDGy3BIxMVCie0VtJCbSuD0mNFBgPXt9YhVlyPX2ohRZSe2GanCZgGwAabJMDxJ&#10;Bw549TLPMm7eQ+t9ZCBLBzOH54ucy92Xz7CfzmLbsTnsPU/gHt5b8rSK/P30hVS8avnrLOaFfv3o&#10;Kj68nMfn92LigYfAy9tcEOBrx3HjOAHeIRSYlfQSgLP8bn7GvWIEUoQAxwmwx9TByr0dmuZK+cD6&#10;sE0JU3ctXLo2BOwqmMSQQjGwXypwHRwug+RkAeD8uOD8spgFuL+WixMBCHDF68UAF+AVS2bhfjMD&#10;UaQJb0yMB84DnG+4yo0zc13k7AghHu4juAJgkfMxsOwVwiwmsZadOYbTcNt18on71m6CJOJcVbeM&#10;cVXNTdiwkoCWVyJos8CuyT/h3kPrJxqwxKD8ktXrUVdWCbNoNdWo4ZOdOLrQWtdMdSbYNhtV0wcx&#10;Z7PXaEbE7kDQYUNjTQstdDNj1R54rS7G1wZ53GA6BScBbq7rlreQAnY3xnp7CSG/tz+ATCyKkCdK&#10;FbYjSWucCoRpz3sxOzmJneMT3Baj/TYh6I+jl+CO5AYxMTSKoXSO5+nH1NAI7t6aZ6F5g/1bpnDt&#10;7FlZpJbiJgqWeID2RarOxRtLH8G5kBaKIuuEz59w6gIt5zdnccyf//bxoxghwHG9ERHmoEoLT2sX&#10;MnQ0w0YxPJGVnEqDCJc+jQYusxZWm4F/7CQOXjyOyUO74BnNQBdxwGI38LpqETeo5SR8Sf7d4opO&#10;JBjCxAl0jLFvrL0F0TaGO4yFg0318NZUIBD3op1qpqGl9hNoH1U5VFGKZH0V+tvqMOrQQLctBk/C&#10;hjm3DgeYD3oNOBIw4WjQiINBE/an/Di5dRjXaaNfF8Ymi199lY5m17njmDpzBIduXsI9wr04SVeS&#10;X5Ur4jq/f/0Erx9cwsdnvM5vWTG8vQe8uIV33Pbk6jFcP7YTxwjw9GBYAiyeuu8kkGJO6CLAYsrY&#10;CEGNOVXwGLtgF7eLmhjaEeQQFdjQKabOYXniukXTIrOOEIsY2OUxIU1e8jFwHtg8zLnCUrxegDk+&#10;IAYrLLwu7hPbFwMsIRa5CLAQz4GEHAuc7A0g2htZsNBi5FF+Otm8hc6MFAcxCPXtlQospF4ocKwv&#10;IWNgAXCO23xOA9WxDdauNqprD3x6NZSstXsaxGD7lWioqJL2WTwOxWc20AYTYFo+8dTAio2laKrm&#10;RdBqZV9nBwudmC2yfH056srFAGuznAInSJDDdicrCtpwKnFddbO8z6vo1CIRjCBCZRX9oPuTtCl8&#10;3dOuR1cbbSOPH83lpH2eGBrC2EA/FcgFo8YiW5enx8awZ8sW7GWeoBqHPWGoe0xw2bwY6RvAzLZp&#10;TG+dkhZ6NNuLnZMTeP70IZ4+uIe5sXHcOHeuUJa+FKuv0u3Hj3DjG8P0ikm8q/jOD58+4szFi9+8&#10;5VQ8//yxw3mADUbEDCaE1Fp427qRo6MRAEfobsK8lhFex7BGh6BOx/i3C0N0FsX06uN7XHpwC1uP&#10;7UN4IgtbzAkb/4ZBqx4Zk3gsjACahZsuKtsjchsyXS3IKFqZmxlOxdBFGMTglUg1K+fKcgmxv2wT&#10;ApvXIaRqhGE6CZtXg+36NszalVKFjxDc4wEjThLiUxErTjIePZpw4GhvGGd3bsHdqxcYL+fDh1e8&#10;Fqfv3cL0pZOYuXQC5+/fkm5mcRJXRMxC8uH1Yzy/cxbvGPMKgD+/uYfPBPitBPgorh3bQYAHpQIP&#10;RCxSgQXAYrJ2AbCPkIrpYgXAUQEwY2ArY10BsI9wB6090LZVSIDFeGGbtg1uMSMlbbQA2OOzkJM+&#10;QrYA8GI4i3HvgsL+OrAiL46fi/Fv/h4w9xcBZvwbzYULABPWBYCFAg9I9c0rr4CXX0x8uJB0Km+0&#10;N/5FgbOMhWMhB7x6BWsrpVRhh7KLlqQNqqYm+Xzf5upaQmiVFlo8vtPJAqJvZw1HC122cTMBr4aD&#10;8bBo1BJzOatbaY9L6tBOa+wj+AmfVz4VQSiwS2eBgopTT+u8qaQRnR0qJFg4xRhgMaNGNhxDIhAi&#10;wBoYtXYqs5HWOoMRqvDY4ACGqaLqLgPMjH8nBoYlkLNbt2BrXx9jbR/stNUWowfZZBbTW7Zianwb&#10;+mNppGnFtw4O4wAt9Ktnj3H7+hXMjoxi/kK+Q/+3ABbqIFqhX77KF8pvpcUAv2e8fPbSRXz65amY&#10;8huvHz5AgG1IGE2IC0eioYJ0KNCv1mDIoKMCE2DRCs0s+lIH9awwe3qwlb9fpKWnfkeYrxGObcfn&#10;EB7vhTVKN+MzIcywKG3WIUd17tPw/MoODGg60K/vQt/0ABQsRBH+zQfF/eK2JiQaaxCrq0SkrARh&#10;oWi7srC6VOhvLsdASwW20HbOMkY+7DfjWMhCgG04w3w2bsNpKvVJLk9m3DgzksG1/bvx6NZ1fCq0&#10;VN9/9xqH7lzBjiunsP/mBdx4+ogWe8GlfHr1CE/nT+Htw0sSYCwC+PGVo7h6RACct9BfA5xXYC/j&#10;XHNXbR5gh1DgTgmwSgLcSfHpllPseAy00AJg7hMDHMxcWoRCR92s1BYALqpuEeCvgV14vZAXb/8a&#10;aKG84jZSTAincL8FgBPi+cCs+P4tV1RfZqG8efu8AHBeffmF+nmyPp6oNyEBljEwPyzDpd0oekF1&#10;SfV1KruhaqiBracL7aIRa9kKdNQ3MqbQsPYywapUUK2F3e6GopE2eGNZXoH1Ol4cE8y0gpoOKvDG&#10;anQ0tsHO94nB+XGPF27RcUGpZwyiR3VFKzaur0M3AY77w4yLvbToRrjNdoJrRlsTKxO9g3baioSf&#10;8YLXj1Qsjngohp5WHZxGLzLhOLYM0FqJ7pOhMCZol4OuELyOICZHJrCNlrqPNno8O4CJ7KA89srp&#10;U/j84Q0unzqBvQT49hXW+r+SpL0jlEsnniumIkxFvRUzY5w4d+FryHgO8brYW+vKgTmMOOxIUH3j&#10;zBExn3SnEoNUW2mh6U4iXA8T3jDhjZrN8KmUmBkelO/Pp8J8z4VzFtNrwnzu3nVMndyL+GQvldkN&#10;m4DZrke/UYNBhkn9hm5sPbQD6sEYsmYNtpoUGNd3Y0zTicHuVvS11KPPa4JhTw5uvx5TBH6osx6Z&#10;xnLCXIFxKtaMoR0HXBocD5lxmkp8hlCdi5pxIWXD5YwTF1MenM9FcGFiAPMnDuHlo3y8LHqnXX/1&#10;BHPzF7Hj8hkcvXMT158+wKsX9/D0xkm8us/K9C3dzjvmlwUFJsDXaKGP7xyWFnqAnycstEMATDuc&#10;9TL807bkAaYiS4CpwCY6DUVTKbwE2G/pkTNyuAl2gOt2KrAA2Kppg9PUg0jShyR5SXxlixcgXgxu&#10;cf2vw7wAsAS3oL5RIaCiJxZj30Q2gLCw0MVbRgu50Hi1SH2T4ov1ZxDLpQhvApGceDZLvhU6kgrD&#10;aVZhMOaVTxXUtzTJ0Uh+Fqa2mlqs+v5ndNQ18KKwRg/6JMB2Zhctnqq5DZUl5ehoaKa6GqVCmwiw&#10;uqMLpRsq5Ygh8UCxVCBAdRRdLw1wUmW1XWqUlzahpqod3e0KOPQWeAmu3+aC3WCDRmlFfU23HIgQ&#10;cHgRdnllDJuMJGAzOaHsMBFgD5W5V9pi0Qo9kkxhx9gk4+MwY3ofRvpHMMh9fbTku6d2YM+2Hdg1&#10;uQW3L1/EayrwsV27cWB8Enev/5X4tgjwEusnkkCniE8R4I+U3ukDB3H8/EXcffjoFxO2i3dc3bcX&#10;I2Jyesb5IYYHQQFwFwHWGTDMaxxm/BuiKoe1tNO8XnGLFUGNFnsmJgrn+PvSq89U5od3MEOAgpP9&#10;sFCZXQQ54iDM+7ZDRQuXsSoxSYAnTUpsZSW+jeVgVNWGyaQfpj398BHgabsGu71GbBO3l6jCQ23V&#10;6KeyDbWUYxtjyH2WLhz1aHA6ZMT5qAWXElZcYb6aduFKxocLOS/OD8VxaWYr7pw9jbfP8yO/nvFa&#10;nHh8D/0XeL3unZODFt7fu5gH+MMjiAebvb1/MQ/w0R0FgCMYpOqLh3Y7CGzeQhNgxrMLACtlDKzv&#10;ZnzbUsZy2cmyRQvdUUuAuwgwy5uw0AWAHbTS4ZQPCbKSGFiAVuSl4P46tItzQXkJq3C9xVbofBbb&#10;43IYYaI3KKeZlQAL5f0KYlpqcetIxsCsSb4A3JsHOCxmH+gjwIyP/WEPHEal7InlUHXD0s5aSZW3&#10;0GIyuo0r1qCnuYWQqeGhJbNIBVZA19IiAd4sntvb0s74WEkLrCakeqja8wB3tXQhJFpcXU6IGTbE&#10;PjsLp6JNgbLNTehoFTaZcbOetSohFZ04RC8rVY8F1ZUdMKmtBYB9yBLesI9xm9EFRYcZbgtj3GxO&#10;DkwYy2Yxlslg++iobKH2ucLoT/ehN54myEPYM7ML20YnCfEU47QreHJrHgdorw9NbsW9Gzdlgfq1&#10;9P7D+18+nIzpWwC/efceR86fx5OXL3H7wUNcZOVw8co13Lh9B89evsD7j+9wcW4PxtxOJEUMLG6p&#10;0TqLObWGaKmH6GDChDVMmENi+KRQYJMZfh4zN7298Cn/eBJPyb/y9B5mTh5AaCyHGr8V7QET+ozd&#10;mKQqTxqU2GLowZRNw2UX1Z6ubO8IYmErdvqNmA3bMBd1EGY6AUI/w/eNd9VjqKGMeTPG2yoxw7j5&#10;IO3pyYAO5+NmXE46cJkQX865cD3LnCPMfX5cGMuwEtuB+9cuMfZ9i+fvX+Hhy9t4Mn8Ob6i4nz9Q&#10;rRcDXIiBiwDLRiwC7OyuQ4Kw5mih3eomWPhaACxm6PASSi1dg4qVjBidlAe4hiIkpmwSHZIEwN0S&#10;YDGlbB5gwkuA41TQIqxLgf1rABcVe+m0tIsBzjdmEWDCKwAWM1T+UoGpvtnhfAu0UODkYgUWAOfi&#10;CGfFw5USeQWOBxFwGTHAH2FkLOQliBmvU84u2VJZhZLVa6GjnU6FfYTJJG8JCVj1He20IgZsXL0B&#10;RqVGWmiHRsUYVy97Z1VsqkFPWzftL99nsxN+C4IWmwRY1SkUuIX2WQt1t6gYnPBbHVKBBZjtbTo0&#10;1Cth1FipqAHkokmkQ/ze3gjMBg96ui1cD8vpdYQCj4snDSYZDkTS0KntCAdS6EvlMJobwjBt9fbJ&#10;bRjvG8b2oVE8uHIFN8+exb7hMRzesg33bv71OZ/eEWAxMmdp+hbAr16/wYXrX08C9/rNG9y6fw9n&#10;rlzC9P59LCh9CCWiiPoDSNsZWhgIq0KdB9hqRpTXL0q4I8whVnhigjs/3c6hPbsKZ/zrqfidRBLr&#10;H7/awt/D11NnT8LWG8CuuB8T2h7a5y6Cq8BWqtMEFWt2agjeuS3opQXfFTRhByGe9uiwk7Z5jusH&#10;uG3Oo8UOWunJnnqMt9dghPZ6tKkMk4w1d2uacNDahVMhPS4KkGmrL+ccuN7nwZV+Dy71+3GJBfni&#10;5AAuT4/j8Y1TeHqHAN+lAouZOD485MUUt5GKjVgzOLFrBDuGYwTYno+Be+qQpF3O+RYAFiOTYtwm&#10;Ae6og7oAsIBVdOgQIPv42qkjuKyo8gArEEkXFLgQA/8avN8EeJHtzudvA1xszJLDCQXAVGHxnKR/&#10;E5PW5Z+FVOy4wXUCXLTQRXhFFjFwJEcLnY1LBc6I2iYdQcRLpTOrYRC9dJwWpH12Xggr9J1d2LRq&#10;HZVQgYF0DP3JCPrijDGNOtnbysGYduPqjVC0ilEgeogZI3UdndB2K1C6sZIAdyEdDhFgG4JWGyE3&#10;wMwYT9tjYAzcDlWXnuu0kFRZr8kGv90Nl9VNZdajpVkLk9aGmE90oeR3dgeRIqBaAiogjfkjtM5Z&#10;zDDWHUlnqcS98NrC0GtdSMZyGCK4w9lhjPUOYzTTT8CzOLB9Bo+vX8PFgwexjzAf2jr1q32hi0mo&#10;7ytC+NdSEeAXr17jSmFwhEhfoyPmrnqJbYf2wb11FNbBAdhTSTgJspe/e8Dtw5DNSmutR8xoRoJZ&#10;KHCQEPuoyicOHcyfZOlJv5nEQcWcT2Kt+D2vMSbdeeowPr97g3vnTmHGacYWTQe227VU4w4c3zuD&#10;yMEZhh8e7I/Ysd2txQjVdTZowywBFvAeCuhxOGzE4YABc4RmN9+3vacB483lGKzZiOG6Eky2VmCW&#10;MB+xd+NszIQrWTeV2ItrvV5c7ffJfDHjwd2Te/Dk7nl5K0mo75eeWA8v42nBQguAd43GMRSno6Nt&#10;F10piwC71M2wdjfI+FdYaB/jWm1bLTT8fD+hdTEOFgrsYwUl4BYK7NR3EuBWljfa7gxj0kFhoQmq&#10;jGGXQpkHONYvoFyyXWQKoczyNY8T8MrX5KsAsMwEOCEttOiFJQCO4996h/MTuUuAxdMYRAeOYgt0&#10;QX0lxKIG4ReI5pJU4LhUYAFwIh2Guq0B2qYaRMVQwpALaQIdtZth6O5Gycp1jDd1BDiC3kSYtjQg&#10;+zubu8RkcRpUl1UxbjUgFxZxrht6brczvqupbICJahukXUwF/RJgB+O6oMOJzpYeVBFgrcIEi452&#10;WMS/Fjt8dhdsRjtaGtVoJcRmvR3JAJ0CAY55Q4hxXUH1NeldSATCtM792D48jpEUwwjCHfAkYbME&#10;kUsPYLR/lN95AEOiAWtwBPt37MKpgwfw7O5tnNm7VwJ8eNt2PLq70IH/W+n569d4TjD/WiqC8fzl&#10;K1xbMkA+nwotrp8/4fT+WfQN9CI+Pg7fxAjMw4PQ9GZhikZhdnvgEuOl7XbEeb0iRqMEOEBLff7k&#10;ifw5/okkYnqRLt67jaN0BMV0pD+FCWULFdZAFVbi0tGD8M1tRXfYgFjEigGfATsCFuyN2bE7zGXQ&#10;iP0xCw4Q5kNuDQ571DjuYyXDWPgQAZqmnd7SWY0tVOPRxs0YaSjBlrZy7NE04phTgfMRM66kHQTa&#10;idNxE24dmcbzu5dooa/wUj2VWYwF/vCAAF8WAO+UAO8cIcAJOiwCLBQ45VShl9/Nxdjc2tMo1TdM&#10;m+8jpLq2GkJcRcXtIawdXwAWNlp08nBwm5Wxs4vHywntCLC4t/stgIvq+83M/bECwLEhvhZLsU2A&#10;LNfzyvsFYEKbzgqAQ3kLLW4jFZ/AUIx5F1qgCfAiWxDtExY6iVCaFpqxcIYfkOmN0xJ3ImzWoD/O&#10;WDPg4gXpgrK+Bu3iGb+r1iNIVfbZDDApuhB22tAXFvGyila5DU219QiKB27HqJB+D4zdXTCqdKir&#10;bkLI6yNIOdrXXsScVFcqdtwXQEtDJ2PcTii7eE6tked28rweeCy07gYH1VeHzg4Ta0cvop4wIaYK&#10;00ZH/El0dZphNXuRi6WwpW8IW/qHpbr2xXPwOmNwOsLoy9I69w5JFRYgD/cN4NC+fTh34hheProv&#10;RyPtHxnHESrw478B8NMXL2X+a+kLwDzuxp3C8LuC+OUXeYA/ffiA09NTGPS4Gb95EPT64Y1G4OpN&#10;wj8xBPNgP7TZJAzREMweXg+HiwXShShDEDHsT6YFUf1vpwt3buHUteKE7Z9xkIVtkoV6l8eA7TYt&#10;bpw+jjAttGEkCtdUBtbRCPziUSBRM7YyHxItzwkn7bQeewnkYZeC8Kpw0qfCiYAWx/06HCPUR7hv&#10;ztSBaUUdJmlnR2s2YLhyHSYI9E5lLY46u3hcD+b3T7JivYSX9/idxEAGkd8+wMdHV6jA+Y4cRQUe&#10;TjgQsXZLBU671Oj1G+BUNcGmaJIAi/vAQmXVzZXQ0TYLgEWrswDYz/j9C8B0DKK7ZR7gCBkpArwI&#10;XjJTZOfLtiVZAiyUVsIq1De/vvB6wT7LUUl9Yi6s8ALAQn0FxEUL/ZUCFyz04hg4kk0Q4Bi/dFwq&#10;d5LKaiewEZuOoDjg0SuhaqiGvr0VVRs3obKkDB4r4wyThoXJRkA7kfS6qdB21JVVo66ylnGEEX3R&#10;ACEOw8Z4rae1C011rYiHQhij2oiHafeGIvI+sOgK2VjXgfKydiqtAk4qr7hFFLA64TI5aI/NaGzQ&#10;EGAjraUPIWeQBSeBVCgGB9W1p9sOpy3ImD0nLfRopk8qcTqchNsRQcCfwgDhHe4blOOAB3MDcnlk&#10;7xyunz8nFXjv2BgOjk1KC/23FPjJ8xd/N8DPeNzNuwVL/hVo+Uj047v3OMXKY0gMzHC5keFvjhkt&#10;iNIqj4TobGIx2DMJ2msqMv9m+lwapmQMNjqYPbTQf3NWkL8znbl5DWeuFW+fEWAq8JSxiwDraaOV&#10;uH7hFJK7tyAdc2BbXwAT0/3omxtHanYA/vEwC7YXkwMe7E27cChkxDG/Fqe9apwOqHEyqMEpQnzS&#10;p8FJbjvuVRHkHuw3tWMnoRunIudKVyK18SdkSn5Gb+kKnJnM4sXDK3hFYOV8WIsAfkaARVfKogKP&#10;JJ1yDLBb2YC0U40+ugAxnNCuFI/vUUuAfYx5lY0VcnJ3Py2y6LixFGC7Pt9f2k3o4715BRYx8OJG&#10;LGmpi/AKhkQugls4ZjHARWi/Bliob2Ew/3CG/PH6JX0FCy0Alvd+hYUmxKIBq9CFUuTiLSQJcB8V&#10;mOorsoiB44yBBcDRqI9WuQUOdQdMXS2wdLTC1tUun7DQVF2L0nUbqbzdCDjMBJRqodXIKXPSPh+6&#10;GltRtqFUtlJ7jQbGJ1HZ57m2vBbNDW0IeXyI0lYPimf1ptO8eGZ4zFa0NvVgU0kzAe4h5FH5tECf&#10;xcELaoVR5+B71bAaA3CaXFT3IHoJaiaeoXX20kI74HNFMEH1HYinMC5i3XQOqXCa9jOCaCSLXsa8&#10;YtzveP8Ixph3T+/Asf0HcPvKZdwixLsHBnF4dAIHt00tGgP7tbQV7eajZ8/w5O8E+OmLF7i9ZDB/&#10;PuUV+OPbtzi2dRuG/LT5vDYZG0MBow1pvQnbXV7004mERGMfK0pfwAd/MoIgHVV0jG5ixzR2HDiE&#10;QydPMc6ex8tFM1AW05f7wmLx9c/Jp8JvOnP9Ki7dLMTqnz/iUC4hJ3vfG7QwHlbj8qWziE2PYMJr&#10;wKxLhZ0BM+5eOoN3/HfzxX3MXT+FoSNbkZnOYnA0jO2MaQ8zNj0XNuF8QINzIge1zHqcpDIftrXj&#10;kLUDc8ZW7KAab6EaD1WtR2bDSjj+/BvsTvrx5ulNQkyXIebDEgMaJMBX8ezacdw8sRundo9hFwEe&#10;TtKRWHvgoU0XM4sIBXZwXQAcKwAsIFU2lMPUWY+ATSkBFk8kDNhEP/1OAtwmIRbbPU4tAY5/gTRG&#10;KCWEAlK5LL4uLAtALwDM7bTOS8EtLqMDAuC8hU5QgX0xN3whG/kTjxllDLxwCynf/7mYixb6q/vA&#10;8jZSHuLkQEoCHAq54XXoaUF9VGEjDC20I90d0He0oXpzOdauWMX1TngtjMUYF1vFnFci/hX9nWsb&#10;UFtayQLnkE8cDNuscvbJ5tpm1NU0w2t15GeSJNQjGcbfjPGULV1oqO5AZXk7FF06AhxBXyot7wU7&#10;jE5olVa0NWvhNIeo/CzUhDEZFi3QYRj1HqgUDsSCYoL3DO3zIO1zjuem/eE2hy2EXGYAA4R6MNuH&#10;rSMTGB8YxfTEVpw4eAh3b17H2cOHMDs8hkPjkzi4ZRIP7xRaoZcU+CLA9588lreF/loqAvz4+XPc&#10;+2owfzHlAX5P6I5s3YJhfwh97gAydq8EOGWwYBtVuZ/XKi4eqsacYI5ZrLJCjAYDePjwAT58/Ihb&#10;rCBOXLyAuaNHMXfsKM5euYKHTxkzFr7vlyReLtlUTCdZkV29nbf6nz59wAG6sB1Uqr0hK3a4dLh6&#10;9SJiU4OY9OoJsBoHog48n/+6df0Df9ODd09x6v4ljJ/bjcS+PgxujWL3oA8ncg5cjBlx2a/BaVrk&#10;Q44OWmwFjto6MadtwqyyDru6qjFRvxnBVX/BbDqIV4+v4QVjXjEjhwT43cP8cMLrx3FdKPCOYewY&#10;itBCC4CVUoEFwDnaeBuV3a5qQdShRoTZSUh76stYThsltFY5Ppihnl0Nl1EMdGiDUysAbifALIMU&#10;M/FkfpGjAmIB5aL8RU1FjCteFyAWeemxIi8GWWQJsWiZ5vt9USd8EZZh+aDvXwA88EWBl8bAsnYR&#10;jViEWHSMlwBTtSNxP5IxD/x2HQwdzTC1tUA8qNtEq1y6fiMqSkrlExPCLivVkxAbjdA0N8mulGIQ&#10;Qw0h94neQkZeSDXti8Usn6hQW9WAKAuleMaPz2KRM26I+ZzV7SrUVLajoV4Bs96KVCROCx3gxTQh&#10;6o/JThyd7QYqsIegxjFBCCcJ3FBuSAJsMvj4egKz27Zh79QUa+Qsto9OIhHJwWb2Y4gx79jgOAay&#10;A9i7Yw92Te2Qc0Ef37cfd+UzePdhcGYntu+Yxez0TjwoWmgW9m+V9/tPnsgnH/y1VARYqPU9Hv/L&#10;lAf4HZX8KAEeCTBO9zA0sHuQZNiQMVkx5Q+gT9xWYmWY5DLFZZoVoLjVlPJ68PjB109IEJ/5iBXG&#10;uWvX5LOS9hHmkxfO486D+18/K+kb6STj6RsF5yEm9NufCmMXC/oslXbapce165cRnezDFo8WB7w6&#10;HEp48PxOocOLqCi+caEef+Bve3QN2y4eRP+BMQxsj2PXsBcnklacpCKfIMjHnB1SjY/bO3HY2ITd&#10;PVXIlS3HXDaI10+u4wXfDzknlpiV8hE+vriBh1eP4pi4B0zLOczYO1uwzB4BsFv7BWCHSsx+mgdY&#10;xLfddSy3Pc0SYIuqWc5UKdad3Cdj4EUAy16KEsYsIv1Z2WOqCOLipVwXeRHAf9tCF5e00DxvKOlF&#10;LC26US5S4DzEX6vvYgVOEV6hwvFe0QotGrISBFoA3ItIzMdYxwe3gdC2NsLS2gK/Ts34oR1Vm0qx&#10;mRbaolAQMqqpy4aI1SpboD16HTobW6jAFXJgupcAm5UKOdtG9eYa1FbzgjnzvbAE1DLTHhqUBtTW&#10;dKC5SYXuNhXMKgPs4ol/jIPT8TT0OhdamjVwUH2HaJMnRsawdWwcI/3D8haR35vA1PgW7J0mwIwn&#10;J3K9cqig2B4OZrBzahe2jU9hqHcEszt2Y+e2aWmzj83uw4PbNzE+N4vY3n1I0o72HziA/efPypbm&#10;z9/uwCwBfvYNu7o4FQF++OQp7j/9dYBFL6Qjk5MY+aLAAmA7smYbttNWi8eaxhwOJBxOJKnGKRsB&#10;drqQCQTx5HFh4Lz4msW8KL148wZX79zG0TOnsffIERw6fUpORCDuTS9NJy5fxK3CcMD3b19jXzyA&#10;3Szcu8Wk7x4jAb6K8EgGUx4djoiWZgL88n6xdf3rDpxLr5p4fe/DW8J8E1svH8LQ4QmMbU9hd58H&#10;R8J62XB1xNKMA7pazOnqMFa/AXNU4Gf3r+LxfaHyor2A31lATBv94NoJHKH6ThHyYVrPNON0W3cd&#10;vLTNWQLcG+BrZT2c6gWA7foOdNVuhl3RIqE1KRplFgrsZOzr4n5xK0kA7HMb8myQE5FjjIV/CeGi&#10;XLDOXxq4xLYlFnpxLr5PwCtyIO5GPBOgiBYAFnHv4uGDixuwviiw+ILig2mjhQJHpAJnkOOxobCb&#10;4LBW8Flpj1kjaZVyMIOOIAuAN63fAIsYzE/77NJr4TOIydmVUDYxhq2pR1t9I5WXF87pgEXJGINx&#10;bnNtG5rq2xD2exD3UUkZBzt1Oti1Oqg7lYxxe9DRroOmSwuz2oCYKNCpDJKJDJQKK5oblYiHUxih&#10;cqaiSca/CVrpPqovf3w4ixxBF9PHirG9k339GMr2w+eJI5cawg4q7s7tOwkw17dspwrvws7JKZw/&#10;cZIx8BXMjI5hZtsMpvbsxQwhPn7xklTNx0+fy8Yqcc9XPkSsUDJvP35CwPMQLC2sxVQs0g8IsMi/&#10;TAUFpmIKgIepwL0SYLdU4F7G/9NBqjLBTRDaFFU3TZjFMut0oy8SwYtvTNOT/0bMS77YW2m17+ME&#10;FXnfsSM4cPI4LlyjHS10Yzx28aJ8yqFIr18+o3V2Y7dDgz0szLt8Jlyfv4HwcArTbtpnrxaHE268&#10;elS8X174zCUfmn/1y20PPxLmJ7cwfv0Icke3YmBbElvSZuz2dGKfoQFjVauwPxnEzUsn8fhuXuU/&#10;i17Tn1/h09uHBPgkjhLg7VnxbCRWdj4jrF21cBDiFC20aLgyd9bJKWWj/A0CYoemFZ01mwh2C4K0&#10;2yaqr1nZJGF2FAAWLdPimUkBr0WykB/IwFBsSEC8AGRxXeR8PMt1Hi/3C1crIc7Dn68AvgZ34X3M&#10;/UkEE17EWRnF+mI8T0IAnLfNiwH+hYUWtYH4UGmhk4jQ84taJzuQg9dLlaSFjgftCLqMiItZIQiw&#10;srERZRtKUF1RzhiZ8ameF0bLrFLAo9NA2dwiBzG0NzbDTVsdpXKIjhrKtg7UV7Wgs42qHfIjEw0h&#10;5hLP/KV6MwYWs2k01nWjqbEHOoVWNnSJGFg0VNmsHjQ1aaBRO5BN5BANRBn/JghtDEHGwA5LgDFz&#10;Wj5dYSSTpYXejpmxSVr1ONyOKD8vgwna6dlds9g2tgVDjJ8nB0dwmLDeuX4dl46ewG6CvX9kEnOM&#10;i2e3bMP9O3lrKlRUWE+hZM9evcTTly9w/9lTHL10GS9/ZTDDQsoX3HuE/cnTb4FWAJjnOzw5geFg&#10;BL0eAuygApud6LM4CTC3CYCFhS5CTBXOujwYTMTx5m+4gF9LwliIGPkM415hs8f37EZwfBhPCr3L&#10;Xj59gFmfA3tonWfdRsxS5a7QqfgHYtjuUWFO3A5KefD6WV6xv0b070+i/fwOlXn3k3kErh+A9cQk&#10;UlNxVmQdmKPa37h+Ck8fF8ME8YiVIsAncIwAz/QKC22n4pph6aiGsaWS8GpkT6vO6g1U2yYECajL&#10;0E4haUQHFViMSBLbxFP5hY0OUIFF67O4L2wT/aDFSCWfTc5Wk++JJQD+Gr6lr/M5b7njQ32EkNB+&#10;yXy/APmr9+Shj4h1AhwQrFGB4wsA/xLexQCnvvTRFDUGT0J4I2I4IU+YIcQmkwZB8SOiVDdCHPXY&#10;qLLiyfuVWLdyDZoaGhALePhjCVZrM62zFmnGZFaqbWtdI1pq6+Wto6DVAq/JhA4CXbG5Fj0dSoR5&#10;XIw56c2PRDIplbDTMlbLGJgqr9bBYWZsbRPzJXsZ4zrR2KBGd5cJPqdf9n0eIqxDfSOw2wKyFToV&#10;zWInwROxtRgeuGvrDEK+JJyOOAZzIvYdxJ6ZPdg7M4vJ/jEeM4aTcwdx98pVnNm7H3v6qdwjW3CA&#10;Nnz/li14dOfbt5E+MdZ7wtj3MNXq1d95++bu48d48ux54dXilAf4NW3w/rFRjLBC6mWFlHH6kLS4&#10;0G9zYTpEgF1u+TSHNMHOOPM56/LK2UbeFZ4M8XcnQdo3aHvw/BnG9+3Bs8L0Ny8e3cVenx17PQbs&#10;dZuxP+rBtVvzCPZGaakZ/9JCH80E8VY+/vO/A7CoGotBRj5dunsBqXOTsN3aB8Xl7dh28xRuXD0j&#10;n86QT7zen17i02thoU/i+M4R7OgLYTjqQF/QAmtnDcytlUhQgcXghNaKdTB1NjBEU+SfBdxZj+bK&#10;DXJEkpfbVG01cppZr1Utn43kJLg2TTvshi4E/HbGwLS3UuzyAIucGF4A8WsgF17Hhd2W/afzSwHw&#10;QsxbzKJhjJnLSF8c/qhLKnAe4GQeYAHsUpAXA/wF3oICh3Jx2Sqd5QcqVd2wmjXSRkcDdngsWsLZ&#10;g9aqKqxZuRqbN22CRa9CkCpsVfVI9Y27HFRjxsDNrfJWk66zE16DeESpB4r2LtRUNkGr1LLGc8jR&#10;SHFa6AAV2KLWwEDLLAbyt7VpEWTcl4klEZXzXHG/0YeWFgOsliA8Dh/VljU0lTkRyUCn9cKgZYGO&#10;5+SzjSb7BuRopMHsAELBFHy+NC037SkVdnxgnPBOYGpwK/bQTl84fhL3rl3HYdrrvQR6/+gWHBzb&#10;hjnC/+RR3kp+Vd7FSqHMXX/4EK/e5QH+W4VXKLDoTvnLlAf4ye3b2EXLPxJJoNcfZQwXZJzrQT9j&#10;4elIlGrk5jYfcm6/zFkCnnN7MdGbw4d/8B5w8Sd8hU+hpVo8aeJFAeBn9+cJrwWzXiP2EeCDqRAV&#10;eB6h3hDm/CYc9ZlxmgXtw5fHz/ytq/DLlB/8KK5B/pvc2ccK1NaCnRkbwhMBTF04SAt9ln+LYr/0&#10;D/j88QU+vLiLh1Rm2Q96McAdBLitqgCwEm2E1dxNQM1KWDUdaKoowfpl30HdXittcu3mlVBx3abv&#10;hIFK7DR2wyIA5jIUcCCUEfGoiGvz0BYBFrkI4heIF8W7X8NbWF8CsGgQi4olc7g3Bl+ELmsxwEVg&#10;v0BcgFcCTHhTBWsg4BWxr+gLHWYW3SpFDKw3aqHsbEU06GbM6oBd3QPxXOCWymr88Odl2LB2IzTd&#10;nfBZTLIxyybmbGIcLGbdqC2vRn1FrVwXD+8Wjw41UVWbGf/aTFa4zCbGxOKhaVGkuc8nZpvs0cmB&#10;DDqdA4loDOlIXE4N6zA5odM4GBvTIpm8VGTa73gWA7TBUQKq0fhY0YRk18ipkTFsHxnFRP+w7C7p&#10;tEcQDGQxOjSBsQHum5zG9rHt2No/jh3jW3HxzFk8vncPs6MT2D88jgOjW3FofBr7t+6kbftWo5Mo&#10;6/mCepuAv33/Nx4vUjhWNAzN83PklLRfpfz+R1S2nf2DtIJJ9PljhFMMaPBimL9/JkqovT5kvITX&#10;G0DWw99PmDMEeMvgIM+ZrwT+3iQ+UbyjiJtAqIjR4Yvn8KYwRPLJreuYJcB7PWbsdZlwmCpx9u5N&#10;6BlzpmmdJ+IuHNsqxiLnP794vr87iTfIN31Zwf2923HK3IKjhlpM1q/ErpgL89fO4nnBpguAQYDf&#10;PZ3H/asncGL3OPaIydB9FAkbIWXMa26rRsqtY2imQFvFeli6m+EziU4bnQR2HdYt+zN0XQ0EmIKy&#10;aRW0VGirrlNOoyMar8SjV8RY4GDQSaETMGYRFePlZYt0HlCpwgJEIYBFsIUgCpvMLC23UN3FIBf2&#10;SZBFjCzj5LyNDmYj8LESSrBylDFwf8FCf4G3sC7gFbFvfjaBgrcvKLCAVwLM16KvtMVqRFtdNfSM&#10;e7Xd7eiqLoe2qRHywd1/+AmrVqxDd2srvARY297Gmq5bQiyg3bB6I8pLKmXjlXikSphxsLpTgdrK&#10;Bii7aaF9bqnA2XAQaeYQ4zkxgKGqsoOfS2sdiyPMgmpUGWEz2CXAnR1mGHVOBFxB5JJ9yBHieDgD&#10;tYo23h7GMC31jvFJbB+lyg6MYKRvDD5XCqnECCapqpNDk1KBd03twj5a6T1btuPsiZO4ce489vD4&#10;g7TP+8e24sDEFA5s24Fn32x0YlErQCls8Vs5x1X+9TdT4Vgx9c5Jqtvt+/dw5+F9eVvp1bs3LPp5&#10;oJ/fvYtZ0bkkTIDFIA0CnHC4MUy1FQCLlumcN4isjwALiJkzzDPj/9hYYJGKuBRzcQIAahuOiKli&#10;C7NlPLh+GbsI7z4vIXYZcZJKdOr6dagGWbHO5ODbkkFy+zAuMi5+81cGdRQ/5+9Jd3aO4bStGSes&#10;LZhq3oB9DN0e3L2Kp18eJs7vRgv9ngA/uH4SB7cPYCJiQ69diQhV1NhcRRWuQ8pjlDGwsNBWZZtU&#10;YLtWALsGG5Z/Dz1V2aruQHXJKhh6muXsG/qeJq4z01K7eLzbbUEwGkQ4nZSdnZLMcuKLvhThE4MP&#10;+Fo4VwF2IVZODvbJnOdKwMrlolxU5IUsLDoBzoQJMB2p6IVFgKMC4MUKXIRXzO8jxifme5PkawcB&#10;rOgLLeAVSixep/qzMFKBNV3tjBHEU90IFiEWNrmBAP/p9z/gp+9/ho7WOco4WNfRJtVXJx66xdh3&#10;1Yr12LyhlNZaxRhXy9jCiM7WLpSsr0R3pxIhxr/ieUZhp4OgemHWmRj7dqOyqosw5mfYSFGFnWY7&#10;7GYXlEobenrscNkDsvU5QaVK0T77PVEC7OIyKRV469AoC/UWDCT4WyNZBLxpZNNUZAK8ZXgLBjOD&#10;mKIKH547hKN75nDr0mWcmp3DXqrzVwBP7fyV1l0WxgKUd74A/NdS/ljRyeIlY1UByqu3b/Dw2VPZ&#10;Gjx/5x4u3ZzHnkOHMMnKR7Soi+/e643KW0njBHhHTCgwofWF5CNSs74glyG53L11mzz/P5KKQH2d&#10;P8vZIgXAxXm77l++gN1uE/b5LNjnNOHkSA7Hrp2HnyHVbMKLncNx7Nm/HVfv3sI1/obr8zdlBfX8&#10;5ctvzv3196Rb08M4a2+VAG9v3ogZpx4P713Fy+fFOaZ5vT/z/M9v4d6lIzgy1Ych2uWMsRMRbQcU&#10;FRthaatF1K6VfZ1bxYO7CarXoqK6dqFiwypsXPkjQW2BWdGGqo0rYVRyncqrI7gCYvFYFRPPZTDy&#10;PXYLHE4nvAEvQvEwYtkEYSawwlYzR9JxmN12yU+xsSs5VAB4SV4KrwBc3lcmb8F0GP5YAeD+RQAv&#10;Vt6UmB6TWbQ8i8BZAixOJmoRgrtYgUWN09bRIp8GEOQX1HDdoWRcQDVtr2vA939ejlXL18DttCKT&#10;CiPEODhOlRWTuIsOHD/+sIYAl8HU08NYxAJ1R7fsgbV2dSV6ujTw2GwE2CanlvU7XNAo9CiraEdZ&#10;ZRdsVjcBTjL2ZoUSCMtW5q5OEwF2IuiLYbh/QLZAhzxxuBxBmIx+KjF/I9Vr2/AE9mybwUh2CNlY&#10;HwIeAfAwtm/ZgRna4nFCumfXPhyZO4wTcwfw8sFDHJ2hIg9OEOCtODjBPLkdBwnwy8KtlaVJACzy&#10;vadPWeiLCHw75bWNav3oEd58o8VazG75gOfZeeQIUtu2IjQ2jghj8Xh2EPFYBiOxNLanM4zvCK0A&#10;twBvL6+LAHjv9HThTH9/WoD26yzmuT50/lzBE/A7nzuDWYK712/FXqcRZ7cM4uC1M4hGHDjsN+Cw&#10;V49L0wsOQMxO8vDpE9nn+/L8DVy/e1tWVP9IP+0b2wZx3tmOUwR4hgBPGHrw4sltvH9T/FvkFfjj&#10;y7uYPzmLA4Mx7El50e9QI6zvhr6+Etq6criE6uq70LBpNbRtDQhYtYyBu1C+diU2rfqZKttGURJ9&#10;+lfCrKJ71LRBp2yGjgDrCLCO77fxN4eiIbhdbpitdH82E+weBzxBL4KJiOy9KO7WxJJRBBKEm5ZY&#10;2OYvzlYsBczMYrsEuQBvEeD8tDoZeBN+eMNWAhyQCixapf+tGO8Ws4h5ZctzwatLDy56l7AmCfPL&#10;hMRgBtEXmgDHCHJLWyMcDjOS8SAcBi1UjQ0Qc14pWluwcvlarFm5DiY9a79UFBGvSzZgBflDG6vq&#10;8POyDajl0m00IOXzyVFI69aUY/myTTAZLAi4eTxjOh8hVtFSd7arUFXTg3UbGqFUGOXtoVwyTbWN&#10;w+MMoqFZh5ZWI7yuEPoyjN9ZuP2uMJy2sAQ45E1iIDUg7+se2LET24bG0JscgtedRIYA75yexa6Z&#10;WUwTzL279+MYAT5z5CjeUGUPz+zG/tFtsvHq4DgzAZ5jJXDnG8P/BI6f+E9ME3uXMbKYOTG//deT&#10;2Cft9qKCvHB8fu3+rVuY3DqF9OQ2RCe2wT85CQdjeW/fICJZ/uETKWToOnrDcfQHIhiUAAdwYNff&#10;N5h/cRKf+K3v+/rdexw9X5xKl2p48ij2MPad81uwh4X5/LYJHLh6kX8bJ44GjDjK7Zd352cDWXo+&#10;8bwocctt/uE92fB19d5t2ZFFjKH++thF34bX9MZoDhdcnThJG72TAI8SrGfP7uLdW9FlVRwnHM9r&#10;vHt8DVf2TGBH1IZtQTMmghZEDHSKTdXoLtsAH1VX11SBihXfM+yrhpU2WcPyvHnNSpSuXgEzAdUx&#10;Nq5cv5wusRVmNV8rxHOBxcO9G6El4G6vHekslTVFYYuFqcIM1dwOmBhaGi0M7dwUoUhA2uxIKoKk&#10;uKcrxFDYbMGQAFqwxhyTWUAsYM7DKxgUQhrlsQJgXzivwBHZlbIA8Ff2mTWAaH3O9xLJS3qUAEeo&#10;tuHeNAK0A4EMYewTz2hJQ6tXyknEoyEvLUcX7LTD6pYmtNRUY8XPVNiNjIkVnfDzR0V9HrgNOhkL&#10;i8artWs2o6OtQ94qyopZJU02bFhfjVUry6jablrFlHwcSjYWg0qhQn19uwR4Q0kTFVoALFqZaVFY&#10;UJU9VpRWqlmhmGmJaS9CMTkw3yfss8YLpdrD9RiGcsOYGp3AzoktGMkN8bg+bk+jv3cCU1t3YMf0&#10;buzYzth3Zh+O7zuM+bPnqKJPkNs3i6FdezFDyPdO76F93oPDU7txePcBXDhzEXdv38OLFy++zKQo&#10;kihK848eS5jFq3wRLBTEJUlsFR1C/lo3xgfXb2CGcfhAgn8rxvdJhgPBvgFEhkfhHx+DfbgfHtH1&#10;lJVXUExSHxdAx3F0/6HCGZakb38VmcSub+1+RYt/8lJ+Jk6Rbhzdj11OA/b7zNhNgC/smMLctUtI&#10;hB0E2IRjVOYrs3/bAYir9ozx/h2q8TXG/1eZ558/kds+ENov6dMb3BiM4IqDFtrSgunWzRgiTM8I&#10;f/4RLuJbi7O9wau7F3B1hhVz0IrpkAU5qwpBQqiu2YwuAuxRtkLfXInqlcugpiIr68tYdhuwdtkP&#10;2MxtVlU7VJ0NKCHgqqZK+RxsvaIV2q5GaaN1BNjrdSLFchpPxghx/EuOEGZ/wAe7y0pVNsJK4XIH&#10;GMbFfKxso0hQDIW9LnaMkn2pheslxFEJscgEmhyKFmihwD4C7I84adEJcO83AC5CnOSb8n01vwY4&#10;lEsR3jj8BFjcShLjh+0M4u1WA+2uCd3ioWaE2KlRo3zdBvzlu+VU1BJ4HVZYtGrGyT3QtLTAQ8Xt&#10;bGrH6lUb0NXeibjPi4THAyUt9Pp1VVizugIetxeDvVn0xnlBCLeiS4mGuk5a6E6U0ka3tbDisLmQ&#10;ZAH1eUJoaDRg/WY1mlvNsJk9tMUBApyF1RxER6cbSo0Pfm8cI30jGGOhFwMVUtF+mI1Rbu9Ff25M&#10;WuedVOAZAjw7sxfnj56S916vUGWz+/YjcfAoUgePIUNlHtx7CFv2HsGOuePYM3cMBw4cx8kjp3Du&#10;9AVcuXKdynwPj5+/xun5u3i/uAAuSUVIxPIBlf6vxYX3b9zA7sFxjBPgoXCONpnXxhXAeDyDyf5B&#10;pKjCsb5h+Am0Z3wUgeFhhAYGMCgeB3P3rpye5xfpW5Qyic3f2vXi9WucuSqeiZxP1w7sxS6HAXNe&#10;M3YS5It7ZjB78SzSIRuOB8w4ErDi2tzOwtG/TN/6DLHtzSeGDW9e4gYhvsbw4daL53hMQJ+/fo5L&#10;23K4GOjGKX09dtZtQF9rNZ4+nsenz6KJTVw/8cCzV/j87CZuHZjGXDqAEZsKvQTY3l4LZVUJNLXl&#10;8Gs64KSilhNYdV0F3OpOdNXV4M//9X+w9oe/wKrsQE9LHUqWU6Gbq9FeU0qgqbysMMSc0DplO/x+&#10;N5KZpIRWQFwEOZlOSGVOUvCEMntYxi0MIc02A2x0rG6fC6FICDEqdyyXLDR85Ru7JLBfWq1FK3R+&#10;6Yv7EBD3gXOhfCMWRfTfhNp+Ud9CFr2s8p03hIX+JcA+AhzIUeGGMnB6bFB2i25lavncI01LI1VY&#10;ibK1Jfj9b37AyhXr4DAb4NRp5b1h0e856nairryaVnkdmuqb4LXwB+n1UBPSkg01WLe2imCZ0cuL&#10;ELDb4WAMLABubdFgc6mAuAMqlREmnYnntkOtNqOqjgCXqdHQpIXLHqSFZlwRzcCg86G11QmTKYJc&#10;qhcz41sxzsKeJtwBfx90+ihikRFsndhJdR7FxPBWTDJvH9+Ou/NixA0t28VLVOwZ7No1h+0HjmDy&#10;0HFMHjuFLSfOcXkGW5mnD5/GjoMnsefQaew/cgb7D5zE0Us3seP0VZy+eBX37tyhQr/Md7P8RhJh&#10;8v0nT/8qwA8EwKxkRlODGIr2oi+QRJKx/2Qshe3JDHrFfe8I4/l4GmmqcIbwZgjy1Nw+nL5wAcfP&#10;nMGxs2dx/iq/z8NHePdX4s6lABcb5V68fIXzX8YCAxd387rY9VKBdxDgy3N7sOvcKeQCFpzwm3A4&#10;aMfNo7OFo/9GKn7o4g9mEhXgQ8bO116/xN6H8xicP4LBczOY2ZHFVo8Kie4mPHswz/eJMU55gIWF&#10;fv/kmhzQf3xbH7axIum1KBDWtFOBSwnxJrgJr5UKW/rj9zC21MOnV6Buw3r88d//Nzb9vAyKBkJb&#10;V4mSZd9TnSvQXk2AOxqY6xkfE2AqcCDooRMSFjqOWCJKgKmuBRUWEOeXSao0AU3EEAj74KLtFg1f&#10;NqtF2m23iJfjYUQzhJmKLNqapM0u2G3Zmk0ePREP/AxNEn08VjZiFQBeDK/I0kLLYDsPbxHgYDZJ&#10;9S0AzCx6ZVkdJqi6aEvaWglvM8QzgcVwwU2rN+J3v/0RJRvLYGVsbKMCm3vEQ7jFsgvlG0ux/OcN&#10;qCbI4lEqMca7eqUeK2ify0pFC58BdoMe4qmDiUCAAKvQ0qzC+pJWbC5vh9POH+0NwGFxwqizo67R&#10;RIB5DGNg0SVyjPGtmBrHbAgSYDsCgaycnG7fzA7s3rYdqXCWcXEcJnMSw0NTjH33YtvoDEYHt2KA&#10;8fA+xryfPn6QtuzK8VOYG5vC4fEZHJrcgQPbZzG3cw5z+w7hDNX20v2HOHPrLo5cv4n9F65i9tQl&#10;7Dp2HuNHzmHsyCXMEezjVO3jh0/izKlzuHrpGu7dvc+47QXeF+4RizIrppJdUna/Svf4WTuHCHB6&#10;CEPxPgzwN2R9CWxjrD+VzMrHow5GElTnOIYIcz/diZjo/tL54uTzkNP7zLMyOXPxAo6c4vc6ewZX&#10;bt7EI6rch4+/rDzyDWz5fyI9YZhwedGjYs7t5LVzGbHfb8dOLq8c3o8dZ45hkLY1r8A23D7xKxb+&#10;V9LX10B8p4Xv9fzdK2y7sAu++b2wPToK7cNDsF3Yhwf8XvjwjkeKb/oR75/N48nZOTy9egJndtO1&#10;eIwYdOkwwhhS31gpLbRoidY2VKDkz99BXVsJa1cLWsrL8OPvfo/133+P9opNqC1Zj4o1y6GnEmta&#10;G9BYUQJVu3g6IWNhxtA+nxNhhobRcFCCHE8T5mRekRNUXwFvMsXMbUkCmmAWS6HUwVAALo8TFsIs&#10;ss1lg1dMHxWPIELOxK0o0XKdt9hJeGNuhJgTYiBDX3xBgZdmaaELAC9WYAGwr2Chg8xifmjxfB3R&#10;kUMA3F1XC1N3B4JU3PINpfgtAV6/ZgNCPjd84ksqxZy6WvgJZW1FDf7yl5WoIcB2qnLQZkVrQxuW&#10;LS/Fpk21VF0zzGoV4oyPXSYLmhn/NjYqsWptPeq59HmCyDL+DXhDMGpsqG8yoqxWDw3jXa8rTPst&#10;xvUOUHmDaO90Ihrpxa7ttHczMwR1grZcdAONM4bpxyTVduvkDJV3OybHpjE1MY3Lp86wuLAoUDEv&#10;UHHneMzBLbtwaCvz1Cwh3osDu/bhbWGgghhrK55p9PztO9x7xTjt0TMcvHILowfPYh9t9ok9BHjv&#10;URzbd0zmI3NcP3AMJ4+dxtkz5/GY6isqg0eEuqh2Cyn/+gZBnBmckAAPJ/oJbA69viS2JahEdBdF&#10;gAe5FOv9Ub6mOl+5tGB5FycRWz5gzCmeX3yMIB86eQLHzp/DZb4WkwssIUkm0R5wedFc2Gdmtsj7&#10;wPv9TuxmOHXjxFFsO34AI0EbjgXNzHbcO/vPz8dVTO+fPcDVlBNnYlZsG/TCOZ2C5tQUrr8TXVAF&#10;6AT403s8I7j35qZw+8AM9tJyDtvV8l5wn88Ec0stugu3kgTAG/70R3SUboSpoxGNpZvw/W//gHV/&#10;+QvaykpQvmYlylcvg47vURNiZXMt2ms3o6VqI0O+JvhtZpgamiCe9eWxWxF0Mc5lzmTTSNKxxoW9&#10;phKnaJVFXqzORYWOElh/0Acn1dhiEzBb4WBs7aK6B2IhhFNUW9ELK+5GMCYsNOPfvkRegYuKW1yK&#10;vDCXTx7gYgOWANib5onSEanAIQbjDv7RNIoOWopuQtwMfUcrIvxRtWXV+A0ttOiJJTpkRPiF9J0d&#10;coC5eAJDGRX4z39eifqqOohJ3wXU3W09WL6qHGXl9fDSOocZ+HstrJn0ZjkLR02tggrcjNY20f86&#10;hGya3ysQgUphRGWDHlUNRhhMfiQS/N6RGNLxHBQqF7oVPsRpOacmJrFlWHTeGEYs2AeLhbVbZBRD&#10;g9xOi7ydNnoH1fXA7AHcF7NDMg57++YtzjP23T+xHYe37c5nAnyQAB+dO0LAFxqt8qlY6j/jOS3q&#10;ntOXcPnqLVw9cxlnDp0ixEdwZM8hHNl9GEdnuc48R2t+c/4O9p65hN1U6VOnqdLXbuLBg0d4+eoV&#10;PhWGKp4+dgJb+xmrZ4a/ANznp30mvFuTOQxEU7TWSeZUHmLCK+b7un716ycoyvQNON/Rcdx79Ahn&#10;Ll/CwZMnMXeMlQ2Bvnb3Dl4W4udHjEWvzi+0vJ/cOo5ZrxUHBMBc3jp3EuOH92KM4J4IWnCcMduj&#10;Swut1v9sevvwHq4nHbjhUeCssQHbmsoQbqrA3ZtXBLr5f58ZGry5z5jjMi5vH8K+pAdb/GakLT0I&#10;6TqgrNxEC12KJK2/rqkKlSt+hoHqau5sRsMmOsf/9e/Y8OMPtNBVqFi7Cht/+g4dlSXoaahEG210&#10;7YaVaGccre1qhXiYuk5MzNjRCXtnFzrXb4SDwuNiuRXKnKLgpWmLU4Q5QZjjBYBFXhwzF3OEcbE/&#10;4KUa26Ex6mASyuwmC4kA/GI2DjqIBAEW7vfLbaQiuCKL+FdkOUHXIgudj38TBDgKbyoMfypCFY6w&#10;prDQzhpoKXoY56rl40MDRj3E0/V/97ufUM5l0OtCwGmVXSlD4hlJJj1K12/Gjz+sQ1Up42K9Tnaj&#10;7GlT4PsfN6CpqQsRBv0eqwmZSBgBlxctjV2oqOpAeSX/AAoDz+lHKh6H1eJAT48Zm6r1qKw3Q6O2&#10;ozc7gEg4QYX1o7HNBrU2RFudxnCuX47vHekbZQWQg83GCiDMeJIAb986ixHR/3nrTlw8cw4fXz7F&#10;RwL4+OFjnJ47RPXdIeE9OrUHR6f34cjMfpw+dAKfPuTtneAhX3yEictvec33X7y98GCzD+/e4wWt&#10;6l3a7au02qePnMZRAr1/5yzu0FLvPHUR2w6cxu79JzC7/zj27j+KuQNHceTwCRyiCxD3qbfwO45n&#10;8wAP0lX0BzKYTvdJgAcFwALaGH8r81Aig5F0Drf+2uTz+S+ez0vS8zevcZ3wHjtPF3H0CGaPHMbw&#10;jmk5blgmvuf4+DD2EtyDAZd8fOjti6cxfGA3JkNOnApZcYKF7sm18/nj/wfS67vzuJa04bpfjbPm&#10;NmxprUR/zSbcZyXx/v1bXn0R1/OLfX6ON/cu4NYcv+/ebdg/ksagW4eopgOK8k0wNNYg5TTB1F6P&#10;ho3rWSbVsKs60FCykTHwf2LT8uUszwo0lG1iDPwX9NSWEeAqtFVtpkqvhY42up2vY+LJmeIhcxQm&#10;t0IJxap1CIqBNy0dUJWUwtLSgoAQKLeTKhtApjeLlIiZqb5FmMVSwswYOUG1FTY7zqw06NDASsLu&#10;o+qSN3+Y6i4Aphp/AXgxvCIL6yzUN9Yvuk4uxL9fAE5F4UmGJcQBKrGTfzwnL4TLZpSzT7p1Gqjr&#10;62ihy/CnPy1HfU0dTDoVnIRWPOTboRaTuGtRWVqJZT+tp5UWj6zQI8Mf19XaLQFubu5EnJYi7HJi&#10;gD/OwdqsproJpeWtqK7ugrJHB5t44oDHA5PeirZ2M9ZXaFBVb4TDSgUWs3SE01BrfGjqcEGlDSCb&#10;7MeWoVH5hAURI9sdKdgcGWRSExgb2UYFnsbk0DZMjW2n+rKAfmL8ywJxh3bx1Ox+HN6yE0e3zeLo&#10;9n04SniP7ziIc0dP/2Igv3hVRPo17fdNKto32JBJqPfL5y9x785dOZZ4+sRZHL3C+PTqHRw8exV7&#10;jp7DDtrs6T0HsXWKMfrkLmwfnsJEZkQC3B/Joj+Yxo5MH6YI8VAsh+G4gFcocQojBHiM228vUsy/&#10;Oy350uKlmMFj56GDBDh/vs+04MdGB7DXZ8OBoAt7qcK3r17E0NwMpkIOnKaNPpHw4umNvIUX55Cn&#10;/bUL8o209NDXty7jetyEa34lTpvbMdVcgb6azbh7/iTevH3J4z/iw+vn+Pj0poyBH589iMuHd2J3&#10;fwxbI3ZEtO1QiDi2pgweZTuUNaWoWrEc5o5mWLpbULZyBX7/v/8DVRvWwm1SoXTtStRtWg+PXoEO&#10;QlxfyvJZTvtMK91UXcFylUBfbx9y2SzSYTpTnQERwuxSKmHcVAbtyrVQLV8Hv9GEgEfMX26Bj1Y5&#10;mRSzS2YkqCnRDZNxsmgAEzlGxmKMn8UE/i2qLlh5XRPZGNwBxsghuxzIICz0VwCLuFcCLK2zgFcM&#10;X8p8gVdkP0/q5Qd4EhG4U5R6qrFoUXM6jZR+D9xWHdoqS6FuqEflxgp8990KVJSWQq/qhpu22aLo&#10;YS2nhobxsujA8fPP69Ban7+tFLBa0EmAf1y2GQ2NrfKecYSxRDoSJKwm1Ne1omRTE2pqutDTqYHb&#10;5uLniXmgnWhqNWJNqRLVdXr5XN/+DG1/IAmdIUAFtkNvDCKXYiEfm8zHv7F+WKxp5gz6svleV8I6&#10;Twxuwx6q3KvH+f7NL2gXr507jzN7DuAIY99j2/bh2PY5HCG8J3YexvnjZ74RrxYLXV6BbxPgwsu/&#10;mt5+/ISjl6/iJVVa9FZ6+vI1bj98grM3b2Pf2UvYdvAkJmcPY3LHHMYnd2J8aIrqOipVeFduENNi&#10;ds0kc6IXo4k+xr45DDGEELNu3r/79XQ6/61U+J237t3Hjfv5wfliPqwjI73Y57PjQMiNfUE37ty4&#10;itSuKYyzfJyOu3AyHcCL28UJ8PKLfyQtfcvLa2dxI2YmwAqcoQJvbSnDAGPS+2eO4fnLJzL+ffl4&#10;Hs8vH8ajA1vx9vpJXDyyE1OMH4fdeoQ0begp34AuQuhRcL1qEzb/8D1UtRVybvPq9evw3X/+BqUr&#10;f0ZPfQXW/Pg9mio2w6Xthra9AS0s3/VlGwhzOVqo1iaWZSfDv2gohHQ6hd6+HB1gGhkyErGY4Wrr&#10;gJbhooBaPKCgZ9VGqNaXQF9dzQqCsMdDiNM2JxNUYYaneYgJqACZvGmsBjjoblK9CVppA9wMS+Ks&#10;jAS8EmAB7JdMcIvwip4ixdhXwCtboHlCCa/IyQWAHQWAvXYj49wWOFQ9crbJ779fiaqyMgKoh88p&#10;nqygk8MGFU2N2LyxDKvXlKCjuVUC7GAs0VTbguUrK1BPqMO0HCGHA36HDRaDEU2NndhcxhilUQGF&#10;6GZpd8OkNUGv4b42I9ZuVqOh2URrHJXTwIoRSAqVG61dDrg9rCWpRLunprF9cgpebxJGcwr/f+L+&#10;s6GtbM/6RZ+vdF/fNzc+55zuvWvnULnKOWIwOeckCaEsJIQkhEgi55wxGUwGk0ywjXPOadzxnwLb&#10;FXZ3V9fefVfVtARIIC2t3xxjzGiz18Jfwow0MoXujkE0VDZjbngMrwmPXDqPqThrl+excmmK9nkY&#10;cz3jmKf6zg5OYWFwBhsLV/5TgO8ejpX+Bxev+jZVXLp09m5/OreYZvwdDSFVXKzsGm3wKF9L+/gM&#10;akcmUTs0jqreSwgwm7e2daClrhmtVY1U5zqluo1+2ufSCjSXV2HvP9iA7b96HL5Pyb/X7wZjwes3&#10;rzBJxzZaaFUAj3mdzKJX4ezrgLmuFKWNfjTVl2D/+g8XtJPjH5yOnxw/ftzjjQXs+fRBBc5PRkc8&#10;AY46j5uLBPbeDZ4zGczxRlq7cH9xDK92FnFtaYTqa0VVfhoC5hxooy4gV/p9CbCGuTbiyPfQ0lIX&#10;0jJHnT2Dz/73/4l4Wuec2HB8/7e/IJxqnMHnpFKt0yLDEEMFT40OQfz330J35hwMYeHQnAuFkbDK&#10;6EG3zGEvKUYNGaquqkA54S4nM27m2rywCBhorbO/+Ab68xdQqMlF1oUwmJihbYyMvhIvSghw8QHA&#10;drcThcUuVNIyW5x6OGmhgwvaHQJMq3yYe+W+DMAWiAVg7wHAhw1YhfTnQYC9BNitALbJChxW1my0&#10;UB6HGW5rPgoNOoScEQv9NVKYAXy0w1aDXrVUy8R9S26OAvjESWaR3FzmYrMaThkRGoXvjoQhNi4Z&#10;/qJCyI6EhSYTcjOykUR1PhcSh0RZB4s2pIDPsZtkCqEeUfFanAjJRlauhZaYF25NA7xFpcggwLlU&#10;4TLazZa6Joz0DaCloQMms18B7HTVIVDZgoGBUXS2DaK7sQfbS1RVaVF+/Qb3b9/BMmFZG53FVM8I&#10;4Z3EwsAU5odnsDh0GVepjD93HFpoGTd8uJyOHD9/0fK7fMKL12+puIeD8X96vH39HAvjk+hq60NL&#10;1yAa+4ZRNziCapa6/kFUdfUj0N6HqsZW1NS3oJ6q3FRZizaZvNHWjtnZWezt7eIhKxQZW/1Lj0OA&#10;N3evYf9gfa1Xr15gtLocY7R44x4HRnmhXbt2Ff7uFgSayvl6quDvqkHH+CDmVpdxdXcH92Vs+Nuf&#10;7wv/uePH5+zR6mVc8+oUwIv6ZLTHnkM9Ybq9OIX7d/fw7u3h7K23tNvreLAwhifrl7Ez1I5OlwE1&#10;Ng0KaJVzo8JgTomFJlpGYn2LzHBaak0Gwk4cx58/+x0y4qNh12fh2FefI/rMKWQT9HRa6PgLZxBD&#10;G51KxdbxejYRWt35UOR+exyaMxdgTU1HXmQMTAkyu0m6NItQ6hV1LkOA2bfS54OXSuxIToU5Kg4O&#10;Pj/z+6PQhYahWJaQIrwCsE9anlkKvS54S9wIUIEtTrJVYqWFllboA4BlBMghxEGAg53Hwf6nj/Cq&#10;/MtaQeC1U/btvHWW0t4SWAHYLRObCXCRJR8uoxbhIaH421+/QirfZAk/WI/LDlNuNvwOu1qgLooW&#10;+vxZ2u20VALP51gsiAyPxZGj55GRmaO2VJEBH8X2AlrmVCQkpOPs+TgkpWSiqJBwe9yssczQ55kR&#10;HpeLcxGZVFSeLF8pbTdfa4EPaZl2GI3FhFoAps2kUjXWtRHgcuRb+L7LW9De0q+6jno6hzDAnPvo&#10;3l11oUjr743tPWbdUayNz2OG2VfgXaTyLl2axdLoPHbWftq6KxecNGXJvzIL6eGz57ycgt/5uUN9&#10;n/8I7DKQ4+Px6W8Kfr0xt4iBpm501nWgrbYdDQGCGmjGAOFt6xlAXd8gqnv7UdnVi0BHN6qaO1An&#10;QDc0EepGZv1WdHV0MjIMYGpqApuba7hDNX3xM5uvBY+Pr0GNNOGxurOjltiR48XzZxim7RvjZztB&#10;gMd9brUeVqCdudjvxFyZCxONlXhw/7Y6nzu39rG6tYGVzXVs7G5j/+4dPKO7+Mdn5+Nx+IgHCxNU&#10;4HzsEOB5fQKao8+hMTYU99bn8YD5+OUjiQuv8ebFPbzcXcG9yX7sDbZhvqUCnW4Lqq0EOCMBWeHn&#10;UZSbpjJw6DdfQhcXibykGJz+5it8+ac/Iyn8AizMvWeOfIuoMyeUAmdSkZNonTN4mywAZ2ehtroa&#10;lcWE0miCk/nXItvj0jLn0F1aqar62Fjkhl2EPScHfoLsYykr96OuthoVZYTQweiZnEL1TkKJj3b6&#10;oEFLLLQAXKBmOLECYOa1FujhZizxSx+wUuDyoAIrcAmyGs71Ad4gwIeNVyr/MlTbCK2dNYKNv7Sg&#10;xEUYdApgWVrEU2CCmwAXEeAYevyvvz6C9LRkeD1OqqAHJa4ClDoL1Nxg2ZEhktbDkJMFr43P5ffj&#10;Y5OZcy+iwE47bjUpgAPFXuTTesfGpeEsFTg9Q7qQXChjTSaNAkZDAUIisxEteyHlW+C0uxAoKYPB&#10;4EBiCt2B2YsGWdu5vR3tjU2oYD40m8tgdQRQx8zb3U7rXM0Lu70fy7OLvFCD6vTgwQNsX9mkVZ7A&#10;+sS8anleHJzG0vBlrBDe5fElXL960Br7yRG80ORfAsxcK+Obn716qXKtjMISW/wT282vZQy06nv9&#10;Rwefsjm/jMHWXnQLxHztLYFWtPjrMd7Qhu6aRjVMtJnq29jUhjpWVnVd3Wju76da96C+p0d93dDW&#10;hobmJjQ2NqCVpauJDoTfnxxlRbW8jJs3ruPZ06fk9Uev8eBY2LqKB0+CseDpo4cY4HUw7nZg0uvA&#10;BO3f9vU9lLVWY8Lvwgpj1UK1D6+e/HCt61fv3+HB08dq10WZkbTBco3x4f6TxzxnPx0d9mk1dm9u&#10;RGXgvcIczOoS0Mj8254YgYfbq7i9voDHN6/i3ZuneHz7Kl7d3caL7XnsD7Vio7se8511qHMaYE6O&#10;ViOximUl1YQoxJ48BlNqIvKT43CCivuX3/4GUedOwKxNx8mvvyTAtNBU+dykaBiyUpiDzyLy/Elo&#10;CXC1ABwIoKqqEgEZxOEugjs/XymzI1cDQ1QsDBfCoQu5CHNCMhU/Gg4qs4dWu4zXdkUF45044FIZ&#10;u1+CUt4eWmgB2E5VFoDLqvywEWCvnyp9CLCsyCHwyvCtQ4DV5OOD0R/eg+z7af61+otg8xXBSogV&#10;wBYtVViDoiLaZ7uBuTUIcGxEBL755igBTiHADpTy8T6nPQgwvX4kAY4Oj4LXYUM1Q7wobmxMAsIu&#10;RvPxHtRWlqGWFUY5LYgpX4+YmDScD01Ado6O9lgapfgGPF6kp+twJiwDCcn5sFsLeSKkAaEC+QYn&#10;kpJNsFm8aG5swVAvL/zWdqp3mVLgIncNuplrhwbGVR/wQPcwbqmhk8HBG/fu3GX+XcTy8BQ2pbuH&#10;2XdxiOo7MovViSWsTq0w7/1HjUOEkgAfzgUWcMW6ShGQD+/L5If3fNzzV7TbKnv/g4PX79bCMi7R&#10;JfQ296CroRut1W1oLW/ERHMXemub0V5FR1HVhNbKBjSW16A5UIvWugbMz8+r4Y+Ti0u4NDWNvkuX&#10;0EaoG7vaUNvagrrmZjQ21NOl1KKrvhYDrc2YGOzHlblZ1QovjXnS4izH9Nq6mqssx6N7d9DjLaT6&#10;OjFBgKeoxhs3CHBTAJO8TpZKnFhgFn75NLhqiULwZ+qFl7TUD549wf6De9i5cxPX7t/BbVYST1jx&#10;vf3RSiJ3x3tw3a3DrjMT07pY1EWcQndGHB5f28D+ygzePLmBV8/u4M1jfjZvHuD1vS1s9TZiqrII&#10;o/U+dJYXwpGZgMywM/Dps6l8MUg6dwqG5Hi1u+a5o9/ir599hviwc6oV+sx33yCV9jqP0GsJsLQ+&#10;x4acgkZ2IdHrUEwh8Zf64eF16paeEwLs9XnVOGefy4Uig4mVQzrMicmwJSYh9ftjsMYnQnMxHNl0&#10;oAbZlcRkQJHHRfUlh/xdMiRTAJZio+gVlxWrVmirPY8wHwBMeD8A/AFeUeBPhm8dAnyowAKwpYTw&#10;8kOziAr7nDCYNDBbRIGtBFi29aAdNmgQExH+AWAPa2g/oZfphLI/sCiwLKcTx6wgAFfRernsZkRF&#10;xSAqOg6lfh/q+HdryvwopYUw6vWICE/BhYt84zpp8fOiprKCmaEIKSm0z+EZyMo2qZFZoizlZRXI&#10;ybEiOdUCu82LpoZmjA3SInf28LVUwWSqQFWgHaPDkwR4DAO9w5gamcbjAwv7+PEj3Lpxk1l3AquX&#10;ZrAxvYjZ/glaZ6rv+AKuEN6NuQ3c2f8HmfVAMETFgpf9Tw9RYYH6jWwA/vIVdu/cx52fXdDu47G7&#10;sobRriH0t/arvN5WQ1dBaCfbutFb18KvD0o1Ya6oRzsBbqupw9OHwd/75vVLPH3yFLfv3MYWLezi&#10;2jJG56bQOzZMoLtR39ZMy12H+roaNFYF0EZV6aypRV9TI8a6O5l/d9C3MIud67tq5Nkdqm0H8+8k&#10;I9I41XamqgxLzMCyr+2M341FArzcWI7XLz5Z9OBnAP70kHT8lOfk7nMC/eg+rj26h2usQO7Qrj98&#10;RRs+fwk7tUW46szF5Ywo1J8/il4C/PzWLnZmx9TY51d3ZUuVRby4uYk3d7bwaHkCty/3o8tnRXeZ&#10;EzVOI3TMtB5NOgyJ0Ug8cxKWjGTkJcYi8vRJfP+XvyIrVkYVJuLcd9/SPl+EITUOWXxO1Omjaky0&#10;MTedghOJVMY7s9GIYq8bfl63ArGnmFGO6lnG4qcr8XkJtduprvUCWukCOspCTTY0p88i+5sjSP76&#10;O9hystXILFHfQ4C9IpiFdiqxNGjxPgEu5usXgNUcYQFYoP2BhWYReMVCez5RX5V//V5YCaKpmAD7&#10;XLAW2aDPz6El1VLZLCiyGeA26+HKJ8C00N9+ewSZGanKQpfyeT6njQpshz1fh/ALFxEfHaOgFoAL&#10;rWZCGsWsm4hK/r1aVhq1kgX4c4MuDyFhCbgYkaQasEp9xaimXfG5PcjKMeBCRDpfRwGqA1Vobmhk&#10;5q1GZrYFqek2Vi4e9PX0Y2JoWPUBu4uqYbOVo4NKNkJAB/vH0Ef1lSGNweloILz72N/fx+WhSWyM&#10;zSuA55h/Vy7NUX0XsTm3jqvLu3hw7z+wvL/gkGv66atXaoH4nz+CNcLNzV2CNIIB6Q9u6kV7TQe6&#10;qMJTbb3orZGF+FrRQYDbqwlxoIEA0iK3tOEZ8+fPHe+pfC9fEAwB5eZ15tN1TC4voGdiBI29Hahq&#10;a2B+rkFddSVqqAz9E+MIDPejju5ovKUFIy31GKILm+LnN+4rxEx9FaZ21uni/JgpdWHRX4gVZuA3&#10;Lz5WTP8Jvz85ZJn2p29e4TYBXrh/A603F9C2N4G+pR709tC+WrPUWtR4eh8Pd6/gHgF///Qm3j27&#10;jVc31vHkyiT2LrXj8cY0BqnC5XnpBDdNzQX28L5Tk4KkkNPIjrmIYpMOcSHncfKLL5BLgGXwRsi3&#10;XyGX+dialYTk0NNICD2LFAKczJ8lxccgJzsbUZFRFKp0pCSnUjiyYacYeamopQTR7y+mqhbDTYg9&#10;LD7Jubyuy/kzD3OzqHLOmfOwZWarhq5DgCUDC8A2AlxCZ1Nc7oGZFrq4wkVGyQUttFqRQ0FLWA+L&#10;qK+suCET90WBRX0PW5/tJR5YWdsaRYEJsYmWOS8vi4qmgctpgsv6CcC0CN9++x0yM1NYO/HNEPiS&#10;QivKCKRVr0HYhTDEKYCZc/mmHGYTLtJWp6amoZp/t6aSEEsWcNiRl0ubfCEOkdGpsJktzLElykK7&#10;C4uQlpmHMAJslH2QqmuY6xp5cgLI1diQlmGF3uBCT1cPRiUL1jYxX5fxRFZhcGgUg4OjGOhj6b2E&#10;7S3p6nhHVXyL29f3sXHrJtoI9aXFLVrPLcxTcddmV7FFeHeX93Bjcx9PHv/HW6b8V44gmqLWwQUA&#10;fv44AHhrDxN9rHQ6L6GvRbZ86UR3bTum2vvQU9umVtLskBU1FcSN6KhqxEBb539xSVn+jfcynvsl&#10;Hj19hOt39rG+u4mxpVl0TgyhuqsVVsKcx+ujg9fEGK+DkVIPJsu8mODnN87Pd7a5HoNXV+Hn9bNA&#10;hzZfVojVjibVqh885P0dvmP5e4f3/7Mj+BiZV72wOIL2yVaUbwzAtT8D+50FuG9exsbzB3i2v4t7&#10;i6N4/0Yy9ws1HvoZAb4+2oWrI53o8ztRzlzrlM34qKhNPjpCm1Y1XvnMOvhteoQePYqYs2eQGRWG&#10;NIKaFR3GcgHZcaEK6MyYCKRHXSDoJ1HAa1YmKZhMJugoMvG0xrExsYx7tNpZWchmRrZSmOxWC1x0&#10;nuIsS2iv3W6BuwQBusgqlnI6Stm/SiktwT0E2CPMSbtRwK+GUhr4WotZCZWIAqtGLCrwD+ClBZJb&#10;2cDbQxX0sKb90PpM9bWxpjVTTQ20xBaWfGZdnTaD8OQSYDMBzg9a6PxcBfB3332PrEwqMIEXgP2F&#10;sk+PHZa8XISGhCIxLh6+wgIFsE3GR4eEITsrG7U1lahmpSEZ2GOXDcs0OH0+FnEJGXDabMy4flWc&#10;DicSUzS4GBlsga6rqUELLbTH7aMCm5GWztfk8mOorw99HR2oLKuF1eJDTU0bRkYIwsAo+vtG1ECO&#10;u7ckz0p/7Eta6QdY3tpF6/waWla30X5lFwPrNzG2dQeXt+/hynXZw+glXr36R8D98uM/vpTlJ+8I&#10;8C6m6ASGu8fR1zaEzjqqUH0XpmUpoLp2wstCFZb1rDuqmxTAQx09dBb/eNrgx7/8c3/9PW33Gzx/&#10;+Rx3793FGis1N/Nxa4UPQx4bhj3Mv34PJlixT1KJZ9sa0b42S/fmxwqvlxUq8GpDJZ7c3leR4cfH&#10;f6X1OXgcDE9l5XKruxq7Hi0W3Fo0e3Qwl5phG2fOf3ob9+gg7ox04929Har+HTyhjX5PO/362ipW&#10;e+ox4CtAlSEXNsKbTTi9+kxa2iRkx4bDQTtdkJuG6DNnEH7iKKG9CB3BTo8KUTv2F8mSs5mJyCDQ&#10;iRdOIjMuHOb8PNgLHFRVZtTSUhQXe6m+FJw8PZU4B+HhEUiMj0d0OH8Xldmok4FGhcpqy2R/UVt/&#10;lUz9rGRFQPtc6qVafwIwz2EQ4FK4eX4NNs0BwJ8M5DiE9nDrUJlc7KX6CcDucr9agUMADqpvEcwE&#10;18BfaiKM8bQWOVnJBFiDQgcVmBbaQxVWGZgAf/89T4QATOhLqNh+UWDmALM2G6HnQ5FMuywt05XF&#10;bjV18EII3yhrMgG4igDX8I0WWa3ITs/BqfMxSEjKhKuAHwJPVoW/hFbYhqi4TAKcBbvDhYa6WjTW&#10;NfAkugmvEQZjITqYDy/1ywykFjqBSjgKylTj1aXhMQz1j6KX6nt5+jJePQ3avOfPn+LB3buYYT6e&#10;GpzC4uIasyLBoerObN7F/LWH2Lj3AreeUa1+NIzyX3fI33mHOzvXMTsyh5H+aQx0jKKzkeA2dmO2&#10;exADDZ3oaqQiNwjIhFgAlv2duvt+8ZrQ/+h4wffbNT2FB/fv4vraCkaYkYc9BZjitTHBz3e+qwUt&#10;yzPQVpegvtqHfl5ok1SL8dZaXBkewP7SAu4zNz+nZZepmv+VQ1WRdCZy+/bda+x3NeKax4hNWxZG&#10;0qIRYAYeKzIR7udYmxzG/ZlBvN1fw6v9DbzcXcW7x/t4w/trBLifANdYdLClSSPWWWWjZT5w/DmZ&#10;iRQHXWIMYgjw2a+/gFOXBV1yHGE+osB26jIU5BmRF5AYcgJZ8RG4GHqBkDJDJ6bAYrFSbWWIZKlS&#10;1pKSYjgcBXA6HcjjNZ1GZxkSEsLHJiJPqyM32bDYrLBTwEpKfMy/5bTWpcFWaAJcLLab51UALiOT&#10;RYwopgIdfAG3mpkk/cB+Abi4yq82KzsEuJiZ10vVFYCLWEMUEWKnSDnV10orbCpywMhfarRbkJ6a&#10;AB3flCiwUwAmvB6zKLAG0Rcv4sj3R6ioqfBIKzQ/4FJCX+q0wJCbiZBzIUhLkQEbTgSYDfJycxDC&#10;XGwyG1DHTF7NSqNKliWxmJGekoXT52KQkpqDIqeT6lyOcp4gM+10aGQ6LkbJ8p5uNNbXo7aKNi/f&#10;gQwqcHV1HeEdxFBPF5rq6gkvrYevBpeGxjFE9ZU5wL09l7C+egXvqbxyPHn0EDd3CWuvDNwYw9bM&#10;Cq7OrmFlYhmbC1vYo3W+ffsJXrw6hPd/CmLg3t4+5sYWMD40i0s9E+hpGcRgSx/meoYx0NiFbpYe&#10;Qtwls6tqmtHFMt4/jHc/mTH1XzsO39nh9IznL1/h8uqqui/H3tIceh0WAuxVGXi5rwudV5ZgbKhC&#10;aVcDirvrUN1Ri6rWarQ2V2GoJYCpjjqs9rZhe3QQNxcv49HeNp49uIvXB+tM//hQppvqraowKvBO&#10;Zw22i/VYs2diKCMOtWHnMO13qEfuL1/G/twg3t/fxpubG3ixu4x3D6/j3Z1dXB1oQZ/XihqzBvaM&#10;ROSEX4AnN11NZog9c5K3sTAQ2Ijjx3D2yy9h53WbeOEMznz5d2bgKAW4DOZIoHU2pMXByucmJyWo&#10;MQsx0QmMfpmqDSeeomS2WAhuIQocDnipyoFApYLUTMut1WmVvQ69cIFWO4bPCUdGWhrFhoLD58na&#10;WlJEnd0UtgICXkkuXV5ZaysPJZWypCyZJcAyHpoAl9AyMzBTdYsp1cWBcsJLyRb15S9xEaRPARZ4&#10;DQzWpgKL2lYljzVTviGbABuVhfZa9LQbGkSFhVGBj/DFBgEu8zrhZ971E/S87HScY3DPTE9FiQLY&#10;hZxMQk0FLuDvra+tQDVroQDfgJP5IjEhnQBH82Rp4KEFkb2Qyvgzfb4J58JTEZ2QQ3UtI8DSAl2O&#10;rBwzazcvujs7MMbs29/VgepADWxWHx/TjtFL4xjsH8EA4R2gCu/LbB1ZzYH599GjB9hauoK53nHM&#10;DUxic/4KthY2sDrN28Wr2Fu/Qbv9+BP7/D8I8LVbWJxcxuTwHEb7pphvL+FS2yBfKwFuop1m6Wsi&#10;xCyixN1U4suMCv+dlyhPOXza4e3T5y8wv/pxauDu4iwGeC1MszIdZQW9SpXt31hCFS+wKVrn8bYa&#10;VpTtGFicROfCKLqm+tA5ytc12IzB7npMdzZivqcJa/2tuHapDzdmx3BrawmPb+/h1ZNHHxYDPDxk&#10;7PXV1gCuuvOwQgXuJ0g1BHihyq1+fmdjETcvDwK3NvHy5jpe7C3hHWF+cfMKFbgBgyVUYGMOFTge&#10;WlpkAdjI35EYck5NJ7RlJCP0++9w4bvvkBMTiayYi7h47FtoE6JZopB68QzMGUmwZacoC+3htVtG&#10;MXEwyhXQSufm8rqPjiXE/D1hkTh3Pgy5Gg3y9HmwMAc7JAerLidGUcKcmZmBZCpyouwTFisRMR5p&#10;GRksdJpuN9xej3pOoKYCziKbGshREvBQgYMAKwsdBJiFAAdL2QeAXYSo8BOALcw8AnA+Qcy3Mbhr&#10;M6HXsRZjPnA6aJ0JrwAsFjoqNPSDAks/cPmBApcUmKDJSMXZ0+eQlZGmFLjC7URWejrCwiJQxK/r&#10;aOlr+Dcr3KzFWDPFxCTj3IU4aLX58HuKUENIZSRWrtaA8wQ4I9uIQEVAAez1lCAn14TKihqMDPTy&#10;Qpd5vm0o8ZYzp5dScYeowKK+l9DbNYTx0Sk8vCNje9/j5UvJv/ewODqNxT6ZsDCJq4vr2F7cxJWZ&#10;NWwv7+DG1m1aSJmjK5fMp5f5v/64f/MOlmeuYGZ0ERODlzHUOYbRjiHMszIabOlFXzML4ZXS29TJ&#10;fNyOhcmZg2f/suPnAJbVPBbXPy5otz07jUE6smlGnRFvIbYmxzC8tYrmymKslXkwX1qIjaFeet+3&#10;eEPL/PzFM9ym2q7f2sUE82nf8gi6ZwfQPdWNgdE2OotmLPQ1YbOPQPd1YH+kH/uzk7h7dZVQX1fz&#10;irfqfLjq0WPFmhEEOPwclmq86vVcW5jArdFuvNldwfsXd/Hq/g6eb83i5kgnf1cnppuYN/My1Egs&#10;TWQo3ATYRJgVwITURjjDjhxBCAHWxEcjj6obe+4k9FRmDS2zLKujIciZUReQx+dVlpGRIhezr0dZ&#10;Zil2ewGjXQHhzEZaWibh1SOMGTg6lmobFcUYmMDvadXkfRtdrORmr9dLtS6A1W5DGp93gdnZLBv6&#10;MVsXuMgHAbbLridOAqzWwzoAmOV/ifoqiP8BwAKvQ8L0gQKL+uoVwGbWOOm00GkEOEdZ6CKx0Af9&#10;wJEXQlUrdIas0FFUcACwHT67ATlpyQrgnKwMlBLSMl4EqUlJCI+I5knwoFb6gHkyylj7yHpYkZGJ&#10;CAlNQL7eRCV3o7ZM+oCZczOZmyPSYDQ7mZurVAa22gr5ODs6mHnHB3rUHsAyAqvIUcJ8Uodhwjs0&#10;QPVl9hWA5y8v4OWzg5FFz57inuyRS1VeHpjGAgHeXtogwFtYn13H7uoebu3co82WxdflUAZP3ftX&#10;Hod/4dG9h1hb2MTsOFWYAA8T4InuESwcAkw73d/cTZCldKGfdvrK3JJ67i99lfL4w+cc3j5++gzb&#10;1z9OTbw6PYEhfn4zVJURnwt7szMYWb+CFgrCcqUP87yubizNHjz6x8c7vJaVM14+w+6T+5i7t4vh&#10;vWX0rk2iZ2kIA5e7MTHOCohQX+mqxXprFTbqSrBdZsfVIh1WTKnoT4lBbcQFLNX61W98cuMqHjAD&#10;v9wTm/9CDep4eX2FuXgY9+Yu4XJXHQL5WfDps6CNCkNhVgqMqXHMwGd4mwALS8SJ4wg58j1y46OQ&#10;TVjjQ05DnxRLGy0AX1AWOpFFT4C9RYXKIh8C7OW1KQ1aPp9Xrb5RRsAFUIFT8nBWdiZhDkdSShph&#10;jkZ8YhIttQ4mxsQcTS6K+TsqqwLw8nfIfZfbpVbqCFDQ7E4zHC4j/AcKLMMogxZa+pgqWXjrZe4N&#10;5t/SoH0mwFIczDgCsJlKaXCKAtsJsBEa5l+LSQOHndbZaUIJIS4tMKOYKhzHWufcmTMooK0uYz4K&#10;lLioqDKU0oLc1BScOXUa2qxMlEuTOn9fQly8sh+V0vrM11DjZ41WYIeZbzA0NBYXw5NgNVJZ+cZq&#10;aVtkLnBCcjai4jKYN4pQX1etupH0eiuczMMDnZ0Y7+vGMO1zbUU1CmipW5o7VeOVrDwpS8f203pu&#10;rq2piQLC4pPHj7G7toFpfn95YApLg9PYpX2+SgXemN3A3pVruLV7D08fHwL8S7H45ceHv8MceP/h&#10;M2xdvY3l+au4PL6K0d5pvtYxOoUJDLQSXgLc29rNbEx4BeDmDmyufMys/71XK/kz+MwHj59gbG4W&#10;j54+VaPI1sdHCa4HM6zsZSLD9ZV5jKwuopvX00qVDyuMZHdWgxXI4REcF/7zr0Sqw2d4i5tvnmD5&#10;6S2M3dtG741FtG5NontxEGNTXZjrq8VqnQeLBTp0Jkag8sJJrNZXqOdL49jDpSk83ZzH22c38YQZ&#10;+P3jfTy/voZrY90Y8jvR6jKjyWunhQ6FMzOZuTcGMaePU4kTlY0WgEOPHlEt0NmEOObMCdXNpEuk&#10;habax4ecQoasTsmv0+kajUaLanm2WEyqj7e0rBh+FhkiKSAL2AKy3AYHerjhcDrJjlaVZLIQn5SI&#10;88zEKWnpdI8aGE1mNT/YyQrC5S1CZW2lAtjJ114SYIWhLDTjLpX4f/kIrZRiAitjLz38MA7V9wPA&#10;0s2jWqCdhLcAeoeVAOcTFlpnux5uwusvNKGCf6CCgFYUGJCXmYLEmCj43XZU+Zlb/UWopgpXE2Kn&#10;IQ/JsdFqRFaAlriMQT2BGSCLQNfXlKOOAMuGZjIW2pCbS/scQwuSxsrAioDfjyrW+LJudGRMuoLY&#10;55NsW4uy0jLo80yoKg9QebsxytLX2oJSL2vD0hrCO8r8SwWmYvV2D9JKj+DejeBqhi9evcT9+3dw&#10;ZXoOi91U4P5pLA3MYG9pKwjw3CaurV0PAvzkEOB//RH8O/Lvezx6/hrbtx5heesmZpZ2MTqzjqnx&#10;eUyPXsYlgjzcMajGSg8192CIijzQ1oXtjZ+fMfVfPz6uMfKAFVzvyAiWVq5gYnYODR1tqK0qR2tV&#10;BTqoONc3NzEwdxl9BHiZAC9VleH2WjAz/0wv0n96yFNk0ObNd2+x8Pw+Gm4uomL/MgLXplB7ZQBV&#10;A3WMSg4sjfWrxz9/chfXx/rw9MoMXuwsMfuu86N9gNd3t7HQUEqACzDSWAavLkONhS415sKelYzk&#10;sLNqMr+FQIce/R5RJ0+o+5EnjyL8GGGmEouFTiHAyeEhyIy8gKzEaETH8LqMiUdcXAIu0HFarTZY&#10;bDaVXWUhO7+/FJWyZrQsUkeVltsSGZlFsAX2MjJXzPtWuxWZ2TnIzMpBSEgof2ccfCV+OGVcNR8v&#10;AFsZPZ1FVgJMLgjvYVEAe5lziwmvFFFhN2sMKS5CVMg/6qCtFYBNBFjscx5V1khIzRaqr02WtzGo&#10;HfrLCXAlYQ4wbBt4ApJjIphxraii+taUFKGWNqvWY0exWQ99eirttIlQizI7oZWNv+2sHesq0FBV&#10;ikZWItXFrK2Ygc+cj0R0XCoBtqkRQYESH0wGCyKj05Xi1gQq0VRfh6LCIhQ6nBjo6sREXy/GCXBH&#10;g0wt9KJd9jIaHWcZxThVeGTgEuZnLuP5Q+n0f6d2mn9wcx+LQ2NY7hMLPYmFwUnsrW5ha4kAz2/i&#10;+voN3N67j2dP/rMNu/81x+u373H91gNcEYCXr2FsYRujc+sYnFlF7/gieoZm0NM3prrG+ruGabEH&#10;cG37184F/gjwnQcPcP1OcM6yTAkcm5lAXXc7SrpaUdhUhYLWJhQ0NWCEF9xytY8Ql+He5sGKmB8A&#10;/oUkqycGG7Pu7O9hpKMKfcONqJjrgHV7BJbbMygg0AP393FfltsZagde3cLr+3t4/ZDl5S0q8hx2&#10;O+twmRa8o6QALtkShara5KUjtOhUq3J5gRElvC8Ax549w/t5iDx1DNGnjsOcnsgcHK0GcCRfPIf0&#10;iyHITU5AIfOph/lVp9UhOjoO6Wk5aix/RpYGyclpqj/Yy2vYxetbRmP5/B4CKyCLEruU5ZbhljJC&#10;y0vAVT8yXadkYbHQBa5CeMifAGy06vl7bMzAPwJYQUuAP0IsQPvhKS1Bkfhw/oKCAwWWLiQBWO8g&#10;wLTNJnMuodIyXxJgwlteKArMUpCPfFHgaALskrHOhagtYXYlwNV8EV6jDnmpyfDajaj2FaGcGTkv&#10;JwNelx3NtYRXAUwrLbVVQQEiImJZQ+XCV+REA2u2ABVXp9XTfmShnKrbzOzbXFcPr5u1FV/7aG8n&#10;pvp7MNnbo/p/y0sr0N83QHhHMDlyCeNU4anRCSzTDt7ZDyrwu1evsHntOgYn5zE1uYyFiUXW7HOE&#10;dgdXVzZVC/S+tEBfe/A/DPDHC14Wt7t98z7WV69hTparHZnHZb7OmekV9I8toHtsXi0233ZpCl3D&#10;U+hnRbW8sqJ2BRTL++Plf/5rx0eAb9+/r3ZNDB5Uxd4ODFeUUfEb0dXSgLErS6gc6scwXdRyVbEC&#10;+MHVAwfwX/3TB4+TG1VUF9Jrdf/59V1slJiwWajDpCUXFTqKQKEel9ansfXiCd3UdewOtOPlvijv&#10;Izy/tYlnu6u4d3kY1wdbMNNYinp7HkoY/bwsJYYcWDMTVQuzKG4Jo1+S9O0ePwYr83H0mePI5DVc&#10;IV2keZnIir2IJKp1+sVQXt/pCr5SXm/ljHRlZYx1hS7o8w3IpmuUOHj+/AUkJiUhKiaa38tBrlaj&#10;BnDYqbgCr3QtlRBqL52p7PBQSCcqkyJKqczSlWSj1fbz/NY0MRqadHBR/PxV0gdM+0wbrSz0IbzB&#10;EgTYQ5Vzs5YQgAsJUYE0YHmCfcB5BVboqJz5Nj1MJgFYR4DzlQJXsFQKxIQ7PyMZibGRKFEK7CSM&#10;hLjYqQD2EGBZoVJapGsIt4zQ0mVnoNTjQEstgQz40cgcIQAXmk1ISkxBIWslGdjRQEtSz9coQypz&#10;c7Wo4htspX1urK2BzGJqbajFRH8Xpvp6qMA9aKtvpDo3YnT4EiZGqL6XRjBGKz09NoG1xSVm3it4&#10;+fgBL/A3GNrYRNXSKupXttC2chW9LJPru1gkuJtbt3F9+y7u7vPCoJU9vKj/547g33tw/ylzO53C&#10;zKbqTloanqZrmGZkYDToDQ4N7e8fx8DQBC7xPW5sbqgdGQTiJ8ywsv2LTOp/8FA2E3/6Hy7ufngc&#10;vtPb9+6yHC4R9AbLHa2YYMU8xQt5jM7twZ1b6Jigla8uD2bg2go8lojyC48PZ/bDnaACP9nbxtUy&#10;B3Y9RiyastARF44OQvVwMbju9JsXPDfDnXi6t8qnyrjyZ3h9bwcPl6fwkpZ6qa8RdVYN/NosWJl3&#10;C7OTYSOoiSGnYUqNJ7SpyI6LIcTnWc4gIeQc1TcV5oxEGFJjkRMfiZSL55EeFgK7XqdAK+E1qZbD&#10;4W0x1VblXX+Jss/SvZSXl4eMjEwkp6TSHlPBeRsWFqa6keQ5XjpQsdXS+yIAizJ7ZGJEGQF2FKCi&#10;uhLVjVUwmHXw+BxqEEdx9ScKLOMtg0UA/pH60p87qb52vjDpQjoEWEvl1FPSPwKsD1poAVhZ6HwY&#10;MpKQQAtd4ibAfgdqSwkwLUs1gZaBHnlpKfDTttQVO1BcYIEmKwOVtNktrL2bmKEayzxUbFoKgwEp&#10;KWlwywJ3PDGNgQo08mJxMgObDGbUMX+1EWCx0T5akL62Zkwq9e3Fpc4uNASq0dXWTuUdVQCPDgcB&#10;npuewdbqFTVd7iFt4cP9fcyNz2JsYh7DsysYoG3uW72KwY3ruLR1BzN7j7B48ym2773A4xf/vYER&#10;v+4IXs0PHzzH9uZtuodtTF1awOLILBaGZzDODDzafQmXuocwJKWLebirFzf2fgiQ9K0+f/mCAD/E&#10;DUaGnd0dbLPs7u2prx8+foSXP9lcLHhc589vqC43IvX2FZbbWzDOz2mKn8d4pR93b99E++gwRqor&#10;sMoLbbWhGs8PFkj4dUfwfD/Z2cAOAd72GjFvzkEbIewieI83ZQ1vOufnVOG1ebx7eofISzvFSzzb&#10;W8JLZuKX11Yx112PWjpGAVgTcYEASyt0AhLOnUQB72vjohB19hTSosKhiYtEWngYMiIuqkEe0l+c&#10;FRsOQ0ocNDEX4bQYUM73XS6T8nldeiX3Ejr5WoqMkZY1siroGGWSQmEh+TGZmJPttNepMBrpWgmu&#10;m1xJJv5oq4uUCssuDgWyNA//hj9QooYtuw8APhzE8QHgjwochPcQ4EL6cgG44ABgI2sIHXOq1mZE&#10;nmQHQzYcBNgltqTQGARYCjOwTMVK5EnwE+BqKnCdnwB7ggA783IUwCUEuLa4AEVWo1LgmvJiNPPF&#10;NVaUoIHWooZ/25ynRXpquprUUM9KpqmyAvV8nWajCXabHQ01AbTRPssSszK88hIz2WQf8y7Vt5f2&#10;ua4ygKG+fqW8UkaHhhXIK3Pz2NvcxMObt7CzuU57vIaVvkvMv5ewQvVaGpnDInPl5pVdrF7Zw+rW&#10;XWzsP8H2g9d4+JKXd/D/n73Q/zVH8C89evgCO6xQVhd2VH/w0uicAnhMAO4ZwUj3MC7JUNHOId7v&#10;x+0bwQXo/qNDrbv15DFu3b6F7b1drFG113hutna2FbSi2K+p1JvXrmH/AMg3r19goaURE3RKUxWl&#10;GKNdvkO4W4YGME4FvkJ7t9JchxcPfjiZ/xcf6jwHAX60uYI9ArzjNWOO4tGaEI3e3HS82A+uuaUA&#10;vrqkWqBfP7mJV7e38HB2EK+WxvF0m25FRmNVMIPqs5EVdh5ebaZqfU48fwbmVKpsSiJCmIETQs9R&#10;cRMQcfI4Ys+cIrzxMGUkQM/KwpyZpLqe9Ix8JYyXYp+Li6XVuULdLz8AVkpwMXe/Gh4pcPt5fcqY&#10;aQFbupsEVC+jaYlfxkB7lRrLrYesFZeQO6ddTUssLvcSYA28fifVVzJwcBCHGsgRBFiKZOEfKrAA&#10;7CC8NtpnM9U3n1ZXazNBYzNAZ9aqARyiwIUCsPMAYCpwpV0aqRI+AdiBOh8hVgBb4NBmE+BUlDJb&#10;CMBOkx4GbS5h86OJ9qCxwoc6qnE1ayNjLk92RgaztBONfF2NPFG1PBF6fT4zRyEzcxVVux7FnmI0&#10;1VRhQvJvbzfGurvQUlWNlvqGD/CO0UaPEeCZsXFsMRve4wV5fXsLV5YWcX3pCpZ6h7E4cAmrg5NY&#10;G5rFGtXt2sK6Gkq5s7iL/c07uHvrGe2oXFD/c+gGj+Dfe/zoJXav3v0A8Mr4PBYvXf4IcI+osJRh&#10;jPYO4v6d/0QB/8HbeCUrYz56iOv7jA9Xr2J+ZRUt/QO4d7BqyOuXzzHbWIfJch+mGWsm+TnIhIeW&#10;wT5MU4HXqA5r7U14xYrhVx2fAPxgdQ43Sh3YK7YqgJvjo9Fv0ODNg+DCCi+fPcbN9csE+AZePbiB&#10;x1uLeHtvG0/5vTtzrLhbA+ijghUR+izaYK8mC4bkBCTTKlvTkglwEs59/y1izp+Gh5kz9twZ1Uds&#10;oZvMS4pSDViysJ2TCp6RlIDo2HjVcpyZkaUGb5SWBlVXwJVuI4G4lMIoXUvS4iwgi82WaYaiugKw&#10;tE4H83BwIIjALCC7vS4UOGwKYE+pR+2A4itzEWCZSsjKQOYDC8CfZuCg+lLKWbOIfQ4C7CHARQS4&#10;UHUhaW1UYKsB+fyFRmMO7BYtCm2fKLDTrAA2UIGTaEmkFbqa0i8A13sdqCmyoYAnQHbzL3eYqcoO&#10;2GXvJL0GDazFm6pK0UAlrifAVfybuswMtXRJGe83sHJp4kmpYo2Xp82Dn5a5tbYajQS1xFuMnuZG&#10;THZ3YrKnE5faW1HHGrGnvQPjtM1SRgeHMT5IlZ25jBtXt3D72i5WFhexTpivzxIGXviLfWNYGZzC&#10;yvBlLI/OYntpHRvz67wVgG/hwY1HrOkPBuL/TzPM4zEV+NrVe1hb2MXs6BKuTDLbXZplxTXOSmuU&#10;qvsR4LG+YTy49wsU8D94P/Kjpc0tyN5Icrx69gjzDbWYqizFdKAMlwmzAFzT14WxxnpcaazFNu+/&#10;e/Hrp1wevrB7S9O4UebEns+KWWMumnh9DdFavnkYtPXPnz3E1twYXj+TnC7QS2Pja7y+u4ONngaM&#10;1RSj1WeDlTbYxOLRZdE2xyCVapwdFco8nI5IKm7U6RMoMuYh8uxJJDMPy2T+3IQINaE/MeQMsqIj&#10;YNTlIjFJNtnTqmWQQ0LCkZ6ewZKC3BwquyEPbpeD2baAedanNjeTBi8fAVVzglV2ZoamEjvJVTAL&#10;F8PNLOx283lUYTX0UsZllFBAFcCH46BZQRBegfiDhRZwgwDzl9C+uvhHPgBMf28pciGfoVprY161&#10;5COfodpICx0EWA+fKLDkXwKsMvAhwC5LEGDa6HoqcFWhFbbcDNXIJX3G1XyDFk02Csz5VN9yZlw/&#10;AfYyG7tQyROQnZqKfE0OKukCGlizNdGulchm4FodAqV+tNbUoLosOLlhqKMNEwR4vKsd3fU1aKBa&#10;j/QPYkIAHrqE0YEhTF4aw9biMu7s7WBvaxPT45PYWVvH9cu0zF1DBHgUy1TgZVn7auQy9pa31AT+&#10;naUdAnwT9/cf4tVhBv7/A8CPHj7D3vYdrPH1zE0Q4Cnm4NEZTAxMYoQqLAosEI/wvUwMjHxYZeSX&#10;HvLWDsvhsXfrltpeVI6Xj+5jtqZawTtTVY751kbcfnAPvu4OVLc3o6m3BSOjQ1TxB6ol+Z9x3Juf&#10;wPWKQuwqgHMUwMPmPLx5dEf9/OXLp9ien2TlIgBLM6NUtMzzT28Q4Hp0yzWal65GYFnoEIvzc5BN&#10;GJMvnIU+MRoFVOT40BCkR0XAadAh7NRxBbgsL5tOwFUXUngoQY5EMR2pr4TCV1wCl9vLbFtAR5qH&#10;8PALSIiPRRQflxwfo7belZzr57Wrdl6QhmIyJbCWE2hR5SK3U+1yKF1MLsZUmX4rXU8ymb+U51Ym&#10;MpjMGvjK+bwDeD8CLJItEEuRME6QixTAHxXYLgC7i2BgqNZagwDrTbTQ+bJHrwZOKnCxw6AGchwC&#10;LBlYNWIR4CoCXHtgoatcVlhz0mHITCXwFmZmK0yaTBQVmNFSLfnXx6zrprUuVOtnZSXzZOfloYo2&#10;o/EA4CK7DaZ8A+oIaIus7sdarIE13KjsDs8MPNLRrrJye0MDJgjuBFV3nPCO9Q9hdnwKewT21s5V&#10;bK6uqr7hG1tXcWN6jgpMC02AlwaYgYdmsEyAdxY3sEELvX0A8IObVOBPG7H+hyF+8ogKTIDXBeDx&#10;JawR4GUCPEWAx+geRmijg1mYldXgKJ4/kV3rf/nxcwBfu31b7dAvh8wgulxdhdlABWarKrDY2YYb&#10;BLimvwvDdEDDg90YGR/BtZs3VQv44Tpgvxzmj6/i7uVR7Fe6sFdiwwzFozkhBmO8ht4+DbqMV7Lk&#10;ztIMHVIQYGkpf/X4JsEfwd2pPsw2B1Bn1aJEnxsEliBnhF9ExIkjarhkXkoCwk6eQF5qCswUlWNf&#10;foHsmCg1mUHmAadGXFATHFIjw+B1E0oKSAVdnuRfKbJ8Tj6dZAFdagZ/V2ZyHKNhJirpKB28vkV1&#10;1f5HZEssdCl5c1GkZBkeadCSUkhonU4r8y+dAi10GUWtSGYiiUgS4OAwyk8ysKw76/K51eRhj4/2&#10;WZq0GaAL6dWdhKaA8FoJr8lFC00F1ljMyDXroaOF0eszYGUWkYYsAVj6gQXgKt4XBU5kTeXj9z5Y&#10;6AOALdlpQYBpoSsKZXphGrzM181VfkLqQb3fhVrWQsUyuDshEQVGA2r4hpvLBXA/CkxGVhxWqnUA&#10;jdWVKGNW7qyrw3hnO0urWsOpprQc/Z1dhJfZp1/s5KCaWrdE+3xtYx37tNBLs3OYmphmFr6Oa2PT&#10;WOkaxkIvAZb1r4amaU1nWKOvYW1mFVcXtnFjYx/3blCBn3+iwL/0evyFx48v+Kcv3hGKJ9jYvI3F&#10;xW1cmV3HEkGeYmYfF4D5HqboIMZ6L2F6aIy5MKiYv/Q4fGuf/vVdgfFgO9Qnd29ReQO4zDJNiFd6&#10;u3DtwX20dLVgldZ6nTZ6c3hA7ZQgh6z/dVh+GcQfX8XdySHcDhRht9SO6QOAp1jRv38RtPVv3rzE&#10;LnPyy0OAqcBvnt/Fy415PFmfwdJwK9q9VhTy2su4GEIF1iAnWqYTnkJ+SiL0qck4+c3XSI2KQtzF&#10;C/ju73+lOl9QM5OyWeLP0z7HRUBLOGUNrNLDVmdel44CO4plZQ06RX0Or++cFLrMODikp8ashcWQ&#10;q7JvKSOgNH6pYZYsDsIqLc/SwOUjdx4qr8MRBFg2OKuoqUQhubFTFP0VfM6PFbiQ9BfxF7gp30UH&#10;xVVcBCdfiBS7WxqwCmFwOKCz2ZBjNiGb+UCXnwudLjM4FtoaVOBPG7EM6UkfAK4qLlAKLAAHCKwl&#10;O10VsdClBSYCnI4yZuHmQAnqCXAdPX8tbYfHYkR6YqLanaGWb66Zb76OtZhBp1UT+1uqqlAjLX2s&#10;bAZbmzFGeMfa29DG7zcGqjA2QPssyts3gNHefl7Ql7A+v0DF3cLOlTVMjYxheWkVLx88ws6lcSz3&#10;EGBCsNTP+8zBsojd1QOAtxe2FMD3CfBrAfjwuvol1+KvPOS6f/D0FXZvP8H67gMs8PXMLu9gYnYD&#10;I9MrGJ9cxCRz+/QILfXgOCurebz4B+thqeMXvva9Gzc+LMr++PY+pqm8s9UBzNDtrA8NYO/+PbS3&#10;t+BKUz02WutxjQose0z9uuOj27k1MYCbVV5cI4RT2lRloefo1t6/lrW3+XbevmblPI/nsiKlenNB&#10;C40Xd/Foex7jrZWoZeQrSEtC2gXZndAAU0YqEphz3Sa9GuJ74uuvEXH6FKJln+A//gka2mETgc+i&#10;lY48dUJNYjDmZBA0l5qEH2AFVllZya+LoMlhFOTvkY3PMiNPITPiJHQpkcjlc2RnBqXAB7ZZDa2k&#10;BZc8LKO1ZBSW3PdRTGXP4QJCbLaTpfoqOMS10uX6K/mYg3HQHxRYlrMsEhUmtC7mTpePt/zawZqg&#10;gPnURok3sxgcdmWfs035yMzXQkurkEeATaxZBGAva4hDgCv4x/J5kmQgxyHAdSWFqhErwK8tmemw&#10;8SRIg5ePkOZrMlDlL0JzZQnqyryo97lQw0zgzNchKyUJXtZEdbT1Mrwy4PUy/2pQwtfdEqhEJU9C&#10;DXPFSEcLRpm9hlqaqeB+9DQ30UIS3oEBAtxPderH/Ng4tldWsU/LvEL1HaM633/AjPaSNTet9TLz&#10;4yLhlYasJVpSAXibFnptZoVKvIHra9dx7/p9vH5KVTm8+P8HAZaRWA/vPsHu1i1srN3EAl3B4vIu&#10;Zld2MLV0FWNTqximEg/2T6GXObincxCXZ5awtLxOtV7B7s41PH36XO1F/OwXKrOMh7pxU7YuCQL1&#10;eP86ppjPBODLVODN0RHs3LuDTgG4pQHbXa24NX+ZjwwOwvjvHKLU72iDX79/i72nTzBxYxMTW5cx&#10;OdOPnsYK1Jt1WGyqIuOHI+Pe4frWEp49DC4PHASYn9XrR7i9PI7+Ul6DsoIqI1waAS1k5s3kNRp2&#10;4igK8ugoCerxr75CdpLY3yR8/oc/Iic+CkVGHRIuhuLCke/UapV5WWnISM8gZOSlyE0F9aKc0a6c&#10;ypqdGIOsyNPIDT/KchxpYUdQkJ+BQiqtyahXahucpSSwylRCNy20LHYXtNXSSi2NWC5XASx0qAEC&#10;LNsX2WUucKVs7B3s//2gwE4+UFq8Cr1OWmYnb+W+i/A61HIeNoZqswyflMYrsxFZrKUy83Kg0Wcj&#10;T5vBLJrzAeAyp1EBrDJwWjAD+/h1lS+owNIPLD83pKUEAZaVLKnmBl0W6pgTmiuowKW00KxIBGCb&#10;Lpe1Vyr8TjsaWIM1EGC/04k8TS4qWZs1E2Cxz201VRjhhXOprQWd0qhFqIe7u6m+g2pH/pHePnV/&#10;eWoGe1TevfV1zE1OYpr5V3LZy8ePsTkygRUq8BLhvTJ6GUvMv/O00dsLG7gyvUyANxXAd/ZoyR5/&#10;MpTyRwD/sxpsfnrIxfweDwjw9Z272Fq/iRVa6AVa6HmWwcFZdHSMo61tHO0dE2hoGlSlrr4XgQCt&#10;Y/sQhpjtW1t70dXN8zI6iUePHqv3/5M38TOHDACRgR6y+J4c9/d2MBkoCyowAd6aHMfVO7fQ1dZK&#10;gJtwta+LqrelHvtrDnU6+c+jty8xun8FzdcX4L+/CcvTPdgfbKH63hbWnj3Bg9evqNXvcPPqGp4+&#10;kCmP8r7e8J0JwA9xe3EMwwS4UpeBElrnLGZfATglIpQZ+BjSIy/SGifixDffIIfwpiUl4qu//ZXZ&#10;Nxy65HiEnz5JZT6B7PgYJEXTTscmICExFYksFy9GIoVCo8nOQEbsRWRePAkNFTgngo+PPIGMmLOs&#10;EKLhdNBxUn0FYGWhS4KTHGQAh9xKETX2UUTFRgvAlfUB2HnrcBrgDxwAfKC+SoGdVNfCIsJLiMUy&#10;O9RtoQJYWsEsIuUFFugtJgKcjwwqbwaB07DkadJgNuQwj2o/ACzjRlUrtAyllNY6AZgKXFPMHOwu&#10;4M+NCmA7T56Mmy6kmptpx+sJb7N0H/ndzL9O1TptoM3Wpaejkvm7kRldxke7rVa1U0Mts0cd7XMZ&#10;X3MvLZuo7zDVt4Hfb2IuHh0coOqKde7DSE8vpocvYXN+EdfXN3B1eYU2cwQLM7NUs02sTFB9e4ex&#10;yrLQO4L12WXc3L2JpckFbM5dwZWpZbUa5Z6aD3yHNTzV6/Ca/1fx+pODGsi/9fLVGzx7/gY723ex&#10;sryHyckruDS8iJ7uywR4Gl1d0+jrn0VL+xgaW0dQWd2FtvZRDAxM87ELqG/oxOjYHKanFzAxPoMr&#10;q+tY4HnZ3d3D7dt3qdK7akndB8yzr179cMz3zdu35FWo+7e3NjAhANdWqQx89fIkNm7to7u1FZsd&#10;7difGcf7589+9emRtmT1O968ws1LXdhtrcB8SznqGn2wdAVQuz2HqScPsfDkAR5Tie/ubR0ALNk7&#10;mIPfv7yHpzsLmG6qVApcacmHNiZaAZxBkYmmNdbERkGTFK8ATomKRMT58/j6r39FDhU3lXlZAM6I&#10;i1ab92UkxEK297E7nDCbC5AQn4ooZulzZ07ixFd/Rch3X+Disa8ReeIbhB35nJVAKAK8rsvLgpZZ&#10;IA6qbVCFD/uDFcwiprTQNpsRVipveW0FzDYDCl0mtbH3p/ZZAVxIUKU4qXgOmepH6+wk0A6CLevx&#10;WAivyW4lwEbkGmif87TI0GQil+qbp02HWaZkyThNOwGmhRZABWAjM3DSAcABjx11XtroIpuaamhI&#10;S1Z9wQKwLY8Zms9voj1oEvsss5aYhwMuO/LSUwlxNqpYQzXRnjSU+tQmaVajgWpcruYGV5Z4MdTa&#10;hGGW/sYGVhZe9FIBJhTA/RgjwFLmx8awvbyM6xsbWJ2bx9TwCK5cnscsbfTlrj4sdw8rCz1PgC8P&#10;UIXnVvDg1kM+fg/L4/PYmqVy06re2r6Fx/eeKDv7P8buj44HD55ggwo8P7tDGKm+l1bR1TuH9s4Z&#10;dHZPYWh4Hp09k6inAje1DPExyxgbXWCZJbSzWFxYR0/PKOoauqjE02p1zl6+7146kNa2Lua0alRU&#10;1vO5HejrG8Lc5QXs7bDyOthWVI57G+vKQl+ur2EWrsTuwjzWmJF7qcBb3Z24OT2BV//JQvX/tSOo&#10;+G9fPcO9wU7cayjFXkkBRhnfmgjczmC3+vnh8eDWdTx7sMvoLX/7QIVf3MOTvWUsDbahp7QIpVTg&#10;lJBzKKEgSYNUclgojKlJsGpycPb7I2pt6LNHj+L7v3+uGrfENoceP4ak8FBa7gjopf1GBmww+8vW&#10;KiUlzLV0hMW8ZuNDz+Dct5/j1Fd/C+6z9Pvf4sy3XyA9ns/LyyKgzM5U4EP1VX2/tNCHAHv4cxd/&#10;TwFVt4Agl1eXwUyHW1hk+TCR4QcAO/ngQhZHEZ9EwJwCM+FVANO6BgE+UOB8KrBWi3Ta35zc9KCF&#10;lmU6TQKwHqUOg7LIVYRZ9QOzdlMKTIClAau2yMp8nA99aiIK+AGU8UVaaJPdfHwTA3pTmQcNyj7b&#10;CbcVmpQUWDQaVPNNCcC1fIP52lw4mcUbK8uVfW6oLMNwWxOzbyPaZI+a4mKM9nRhoj8I7yjVd5L2&#10;eXVG7PMKrq2tYXn6MmbHJrF2mUrU1YMFAbhrCEvMjUu8kKUha5q3y1OLeHL7EdYvr2Dj8ir2lrdx&#10;c1OmrT3A69f//Wz3aw7pB97cILxztLCTmxgaWUVP/wLau2bQ1jnN2yl0srS2j9NCD6O7Z1pB3NTc&#10;j+7uUXR3jfB+H2porUsDHQjUdvLn/YS2Ec3N3ejqGYHRUgKjWS6cUuRoHaysGaNMLoyPTxy8CuAO&#10;z+MUI8xsfR2maaOvra5i8fp19Ha0Ybu3G9dHh/Do+i+fyPDj47CSlMXh7/Z34lZTObZphYfzdWhn&#10;Fr0+0nfwiODx4uE9BfD7t9J9Jvr9WgH8mACvjHZhUACg49NQXIro/nJZCSSEhsBEsTDlZOHMke9V&#10;3j177BiOfvElHIRam5yotliJpMLKOGltRhozb3AVycNhk4VkJYvqrEmMZAY+h/TQk0gOOYnwE98i&#10;OeI8vBQ2R4EJRe7CHyiwABwcUikNWQKxG06Ca6CrFTbLq0phJR9uCqDvE4APbxXAUgRgu4ySonU9&#10;zL/SDyX22cT8m8f8q6H6pREoBbBGAE6HkRnYZtLCY9MfWGijAthECy0AqwzsJcCiwG7WKFb9AcBZ&#10;8NMamHmCSpiFmwVg5l8BuJqvQ1qnsxMT1LajtQS1kQDLLv4GPr7Y5fxgnzvqaqjAjRhobkCNjyrO&#10;i2qsvxdjfUHrLGVG7PPCAu3zFUJ8BUtTl7Gxsoqb165jY3YOVyT/9gUVeJngLsk+SMyLsp3KnZ1b&#10;uL29H8zBi1vY32AOvn4Pz5/+0F7+a4/gZfyKlcbu7n0sLe5j5vIexic2MThMgPsWCe5ltNJCt7RP&#10;KpCb25iDm0dQz1IW6EZZZRdqGgdRVT9AK9aN4opOuEpa4S5tg7esFUXFdaiq7kBjC39e2Qq7s0pB&#10;rDP6ka3zIltTiLw8J5W7D3du3cT+4hLma2uwUFeLGdro/c0NXN7dQaCjFaPDA5gbu4QbewRJvfL/&#10;/vEB4GePCHAH7hDgHQWwFu28Dq+PDaifHz7uJe3088cyZzmY7d/jFd49v4sn11ZxZbQbg3WlaC0p&#10;hDElXm1mlkVbHHbsCJU2CTmJ8bhwilaZFvni2bM4f+w48mTlSWbeU1RT2dw7g1Zbn5tF9aWA8BqU&#10;CfsyoEMWcPd5XfBY8pBx8TRywk8g5+Ix5EafR1Z8OEXHwMfJUEnfhwysAGY0dHucaiSWtECrmUl0&#10;wka6UhddcVmlXymwhxG0RAAmtIfDKAXiTxRYwJXboAKL+srCW6LARr64PJMROflBgNNoIbJz09R6&#10;WAKw1aCF25ZHBTaiUjIwATYqgGmhBWix0FLcVgWwdJg78rLhYxYx52ajnC+4ucKDphI3QS9UAMvP&#10;ZD9hD5W/vphKyzfqdzpgyM1BBd9oNYEOlHjQR3CHWLp4EZUxK0vr83hfL7Mv4e3uUSq8ODEZtM/r&#10;a9ghuIvMvvfvfxxi+OrpU+zMLWCl/xJBpvKqVugJNRpre2mTtvlmsC+YAN9Y38Od3bt4dO853r0V&#10;Ff61l+h/cqhfH/wbj568wubmHSws3MDE5DaGL62hb2AZXd3zVNxpKu4YbfMoFXUc9Y0jqK0fJrx9&#10;cPs74CntQqGv7UOxu5tgdtbA6qqDyVHF7zWhqKQFbl8jAjWdKK1oo4ULsFTBbA8ghxBrtEUsNliM&#10;hahw+TDdUI8Vnu+Z2mrcvnoV05ubaKR9Hr00iKmJUWxtb/1kZclfehye3VfMuHf72nH7A8AadDLD&#10;7o8Pqp/L4xSuL57g+ZODKY/B7ygFfnZjDevjvRhsKENLqQumNF6DFKEcwhp56hQtdDLzbTJCz56G&#10;UZONqLALOP3d98gmvNnxsTh35Dtk87E5VOw8/l1ZcaOstBRVzP/V1VVUVapxuR8aOk9jZgKyY86x&#10;nIUmIYzulOKXk4kCOtng5IaPrdBSPm3Ekq9l+KWFTtVDqMsCft7Pg9fn/AHAAu9HgPkEh0B8UJQi&#10;F9JSH1hoo9WkAM4lwOmaXKTSumTnpEKTmwqjPlt1UrusOmWhRYGlH9icKY1Y4fDwewEqr1joelro&#10;MtZQArBTnwM3axlTbiaqfS40l3vQWOLi4xyocdngokWS5vwSmxkNBFYasTy0ziZa+CpakEr5Hk/G&#10;YEsDBpsa0Eg7U8UTMNLNXNfTrW4vdXXRPvfjCu3zrox3pu3bWFrGVeZgaaAJfujMTS+e4/LqFUxO&#10;z2Nm5DLmRmYwNzytWqLFPt/YvoFr6zvYml/n79jF7Z27eHDnGV7+j0wrDL5KmYt/6+5zXFm/jemZ&#10;qxgZZfYdWqFFnkdbxwwamwTacdTWXUKgeggVgX6UVfShyNvOipnAFrXCWtgMo53AFtTBYKuB1lTB&#10;z7WCKltKiKthKWrgz6tR4KqHy9sId3EjXJ46/o4G6E1+ZGlcrLhZcoqQk22H1+bCdHMj5hpq8XD3&#10;OqbW1jHc3o51nv9rl6fw5vl/bxTYjw85A6/v38HdrlbcqS/FbokDQ4xePdoc3JwZO3iMnKN3ePXy&#10;BZ6qoZXBikO1Qr+8jxf769ic7MdQQzma/YUooPiUFhhpm9ORzoxroihZdTmIjw6HSa9BROh5RJw/&#10;oxpbs2Op0szAYp9zqdzS2qzNo5ilZUHHW+lKkplIDl6rsklfkc0IIwXOosuAWZtJ9TWqfmAnHa3q&#10;C+b1eziBoZjXsdrVkF/LDCWBWNTYVmBWAPvLixXAPr8LJQejsA7ts7LQDvrtn5bgSBC7WGjWGgaZ&#10;PmgyEOA8pFMx07IF4BRoc1NgpBWWlminVXsAMHOwPQ+WzBTER4XCVaBXAIsC17usKKXdzuNJKCTA&#10;DoJv4vNr/e5g/vUVop62ocZpgY0VRQ6zR7nDggYqbb3PoyZRW2ipBeAK2urO6kpm33r08QKqdLvR&#10;yppwrLdHwTvc2UGAO3H50hAhvIw9ArxLSK/Q+h0O8JcLQ47nVNL5W7fRuryOprlltSfSyNIGpmUF&#10;SNkTaZu2+fYDbC5uYm/9Gu7s3WHOeob3qk/0X52Fg6/y2fO32Nl7hIXFG5ic2qL6XkFf/yLz7ixa&#10;WifR0DhGxR1DZdUgs1kPSkp7WGt3wUl4rQXNjEKN/BzrobcQXGMl41AFcvTlyMnzQ5tfimx9CXIM&#10;zLz5fn7OfuhMZbBRoS0FAVic1TDaKpGWU4iMrGDJyi2CVlMAv70IE02NkPnU46srGJNW6K4O7E+M&#10;4dWj/9447B8cBx/So0e3cWNyALfbG7FZ5kM3r8NOWuj7i9LXrJqq1HDNNy9f4hkfK9+RQ2Xgl6LA&#10;VxTAw40VaCHADsY/mc7qMGqQmRAJNy1uoTUfyXGEmeoeRnjjwi/AyevVkJmGiyeOI1XGN0degIUs&#10;GC1WxMQm4ey5UMQnpiA9NUONfZZJObGRF2GhxdeTk1LaamOeBj5mW7HbHxqweD0LzGKbZfqgNF7J&#10;YA4PHy/jok0WAz+/In6WXtjoaAVgv2zCUPuxH/gHABeo8ZfWDxAfWmgzaxQD35wAnEN4BODUrFRk&#10;EWANVVj6cAXgwgOAK8UyF+TDlpmK+AgCTJgVwG5aaAJcRtU9VGB7XhYstNINfJFNpW7mXydVugDV&#10;hNaYmQENLY20RjfSQtfyDRoJtQyjrOIJqKLd7m2oxkBTDdoC5Sh3uTDQxvxFgAXeoY52BfL86Ag2&#10;52aVAm8Q3jVa6E83+5IFY+R48uwF5tavYpAA980sYHJlC1OrVzE+v4mp5atYWdvD5tp17O49wP7t&#10;p3jxSi4ZuboOq4F/zvHpb5P7b1i5PHn6EjduPMLqqqjvLsbGNzAwuKzUt53q29RM9W0YRXXtJWaz&#10;fgVwcUk3ijztzLKthLCJADYgj/DqTNUEtJKfZQWy8sqRpfUjI9fHz7UYGVofIfUgOdPJW6qsrhia&#10;fB+Ln88P8DFFSM8mwNkuVuICsYsxykXnU44nj+5jfHkR4y2t2CLAu0NDeHwzuH7WrznkHMv+yVef&#10;3cfgsz0MP9rBpf0r6F6cRPelXuzu73w4Z89p11+8fIb7+9v8KrgMj7olwM/313B1ehCXmirRSgvt&#10;zMtACa2tiIgAXMTIJgBnJMUq+C6cOYl4AuswE2DZSYQ5OZcWOi89CcWeImbTAGGT7FsAl6sYWRk5&#10;am3zzPQUXDh3GhkpiQg7d0ZBHR8TAZNRlqCiqnql4Uq6knzKTvuYedUqHPydyk4TZhcjpcGo42dI&#10;VZYN9clVSWnRgYX+EcDS4iXjMeX2sAjIdocsPH0IcFCBfwAw1TcIcCbM+dlwWrTwE9yAAliPgqx0&#10;JBDgQpuO6mhVAIsC+1njBQGm9Zad4vhCm2gTmqjCjV4nIbcTYGbu1BTkZaSpVSybCXDAVQB9Dm13&#10;gWxH6kFdWTH6GwlwYxVqqMb1/lIF7Ehnp7JxQ21takmd5Ylx7C4tYX9jHVtUiBs/aRkNfszvX7/B&#10;1YVlLI5O0kJPYGlyFnPjM7g8MY+V5U1c37mF9SvXcO3WM9x7/Ebti/QpbP+sQ36nlBcv3+Dhw1e4&#10;xcri2rWH/Nt3MD+3y+y7iaHhK+jtC6pva+sU1Xf0A8Bim33+Hl4onSh0EWBHCz/DRuRb65BnrqHy&#10;ViE7rwLZunJkassIqg8pWV6kZherkpzlRkK6E4ksSSzJGS4C7UKWzkfA3Xysk8AXUYWdyCLEeQTc&#10;lOfk65rD6MI8pllxXuXnsD04iCe3D9fP+u8f0o4sx8PbNzA/PYyhxTG0rk2h7OoCSm5vo/PRTWw8&#10;e4S1R4+w9fQ5nj97itvb6zyJUsHKQQv96gFe3drEzuVhjDQH0FZWBJc+SwHsMucxqkUHAbbokcNr&#10;08b4FnL6OBLDw/i9PGgzUhAdcp52OEtNvHEXMo9KC3SgUuVZWQ+rvLyCGVj2NpI9kaywmI3ITCMD&#10;MZFIpeNMThK1DkFOjkatvpqdnQ2jkY/JzEQumZJGMLHTwqKLImYw5RFaL4r9RQpgfxktNwEu/gTe&#10;DwB/WuQXFFAB7cy+qhGLFtrEDKwXC52nQ1puVtBCZzMDZ6d8ANhh1gQBLjCoVmhnbjoSI0NYq+kQ&#10;YPY9VGAfAdYrC61RmyRLF1JzORWY+VcUuJb5t5LWJjcxAcasDNWg1URAywps0PJrn8uBAK1FS2UZ&#10;4a1FT00AlYUFamd5scxDHVTfNqovQZ69NIyF8XGM9A+guakFzc2dmJiYxauDAfmHx8uXr3B1axfL&#10;8yu4u38L2+ubuHF1l3Z5g5l5Ffdv3cH26iZWZq7gKpX40UPJdoeo/bOP93x9b3Hz5hNc23uMnZ17&#10;WJdhk/PXMDN1FZdonfsHlj6ob3PLhAK4pnYYlYEB+Ev7eCH00IZ18vNsg81B+ywAm2uZdauoptIg&#10;RfXVlCEjx8/KmNBmiup6kJThIbwuxKcVIiHNifhUlpQCBXJajpuVt5uPcSAprQDpmQ5VcjSFsJlL&#10;4HSWoXdApmP24CrLtYkJvHj4z7PQT3fWcLu1Bvs1Piz7HGg0atHO6+D27X08Z/bde/US27L2F2/v&#10;7q1/6EZS5vrNY7y8HQR4tLkK7eVFcPOalV4Qt1WPzMQoBbCTAGsIqzkvF2ePHUVqTBRcBFiTnoCk&#10;aNpiusX83AwUu3k9Hqy8EWxRlpU5+DUBlvWgK3ltBgIVKPUH+4elcUuW3LEXEEy1RFQKkgh0cnIy&#10;zp8PQXh4uNonSfZMspI1JxkwM7aWy0YLPhcrBCOzMNVYjYP+CK8C+FP1PYT3U4CtDOZm2yHAeUil&#10;nUilPZYtU7Qy40L6gqmmBaZc1mh6wicAGwhwqgLYZc1DZZGF1pg2mgB7BeDkOGaQHOTnpMFXaGL+&#10;ZQZm/m2QCf8uCyr4/OyEeFhZM9VSgRuln0z6oanqkimqqMjdNZXop4Vu9DMPuwppn5txiYor/b8T&#10;fX3ob+tEXaAORlMRknNsSM1zQWutgLukCROXV3Hn/hM8fvaKdvghpmY30NwmXS5DGBqZY7Ycp6Is&#10;YPXKJvau3VQbb13fvYbrm3u4f/M2HqsBCv8KeIPH8+dvCC8VZfOOGrCxML+D6cktjI9sYHBwFT29&#10;C+jovIzWtilln+vqL6GqaogXUR9K/L1UX9pnBXAr82/QPutNtM9U31yqb46ujACXEuASpGR6qbZF&#10;BNOtbuNSnCyFLA7EJtsRl2xDQoodCal2guugIjuRwO8l8+s0wiwQ52l5cdr9aGpoxurwILYI8G2q&#10;8ft/yq6IwfP8ePsKbrfV4hYv2jVvocrA47w+X9wO7hQhj3pGC/30BR3LlTm8e/OE35P/aKHfEuC7&#10;V4MWmhlYAPbm56CE8HoOAHaZ9QpgHcVJQD1Hy5wZH4siWx5y0mKRHHMRVl7nBqpwGa85mcAg8Mra&#10;V36CqnYYJKjB78lKlaXqa7kVlZaGKynSTXTY8uxwBBeEz8/Xq5KWlgqTSU/nZIPVbqLCl8Ljc6LQ&#10;aYK/0hO0zjXBLqQPAAu4AuwhwB8UWCy0KDABNtFC59MS5NJCHwKcwzeqyU5WABv5hgtMOfDxzcpI&#10;qwABLNSmITHiPC0ILbQosABcaEExM4cAbNVkwZiTjgrm4yb6+0aqrwBc7TSjlLVeVjwhz9Pye/w+&#10;82+BXou8nExUeN2QtbJ66irRXV2JcocN9bQt4/096G5pgafIB63ehrjUfIQnGRGVzguPF1iaNNBY&#10;AjAXNcBb0YWGznF0D86juWcaFU1DqGwaQan0kdb2obZ5DC2dU+joncEggb6yvoMV5uH79x+rbhFZ&#10;wfJf1XglPVN37z7F7s59Ku9trCzdUMo7NrqBS0NU3/4ldHbPoq19+qDx6kB9Kwd54fSr7OumfXa5&#10;2xiFmuigGmGw1CPPWA2tqK/kXgKcofF/sM8Cb0IalTdVwHUSXAdikuwsPI8CMe/HJtqQSEWWEs/v&#10;JxHqVAKdlu5ARjrjTb4H5WVVmKXb2R0dwc25Wbw5mPz/644gwA83lnGrtRb7vGhXPE60a7IxUeTC&#10;q/vByfwyTvwJK4zXb17jzuYK3r18HAT4/QtWJA/w5v4ebq1MYr6/Bf11pSjndeqXrhoKTJZkYJMO&#10;TtrpPAqTidHu7NHvkJUYCzcjYHZyDNLiImDT56i1sEwGI/OslRVlMc97gOedUAnABwM7DrdVOVwP&#10;SxqrVOsyr125L9MI5b6XwhRsvJLvF0PWx5IGLWFQAJZdCWUusIsi5w8Q/E8APszBSoGl/COArbTQ&#10;SoHNBmgIcArfQGpmCjIykpCTmQi9Jp0AZ8FuzIaPdrlcbDQBdudlIokAO0waVFJVa6m+tQTYJzsa&#10;JsfCTCsiAFd5mXEJcFNxIVXazgxtUpBnxvHk8W828sOqL3LSbmeq1rwKj1sNqeyvq0BPoBzFFgv8&#10;RW7YbIWIT9bhbFQ2zsRrEZZmQVQmL8isQiRqi5Cq9yEt349sSyXyXbWwSRdJaTs85bzYy1hKu+Ct&#10;7IanoodZYxDltSOoaR5Fc+ckhsZW0DO4iL6heaxtXaciBwcJ/CtUWNbbun79Iba27mDtym1cnmHu&#10;HdtS8A72L6Ora05ZZ4G3sWkMdXUjqK4e5sVC++zv40UgjVdd/Dzb6KJon20H9pnqq9FXIpu591B9&#10;02ifU2idRXkTaJsF4CC8BQremCQrYnkr8ArEhyU+0Y5Egp1Ce51CO51BJZbuJafDj56mVtwgvNen&#10;J/GCufTXHwcAryzgVksNbtBCLjJGtefmYNLtxuuHD9TP39BGP6V9fsvHP9nfwevHN/Hu3VOq70O8&#10;fX4bb+9dw5OdJdroIUy016q4Jt1IbgpMZkK46tIsJMRGXs/5Ock49e3XFJEYBXi2bPQdFwm7LMaY&#10;nYn4uEScPR+GqOh4aDR5kP2Bddo8qqmFqhpc21nGPAu0h0MmRXVVFxKLTPwXeA+L/DwIuDRuFSv+&#10;pB1K9kQqZPQsLKSoHQDsr/0IsPQJ/y958CG4qhBcWUzLTnhl97SgAouFpgJLBs7Joo1KQWpqArIz&#10;k6Cn0hr1mQQ4B17WVmXSbcRcK+sNpUReIMDaoAITYKXAtC66pFjk0w5Lg0CN9AEzqDeypqmndahi&#10;zehirs6Mi2aFQHtNBQ447dDQXtgNepTww5MZSwP1lWjgScnM1CE0NhunwllrxuQhNMmE8FQTItLM&#10;iE6zIiajANG0fXHZbsTlUG20PqQb/NDaAjAVNcLibobN3QqnrxNuP9WrtBuFJZ1U6T6UVg8iQHva&#10;1DmNvuEr6BlawvDEGrb37kjdri6cX3/88PdIw9Xe3kNc3byL5cV9TI5vYWR4TcHb272Azo5ZtLbQ&#10;OjdNoL5hTPX7VlYOsMbv5UXSTYC7aJ87+Bm2MP40KoD1pjqqr9hnAZgKzPybni0A+/hZemmPiwiv&#10;S6lvTCLhJaCqJBDiw1tVrIiOtyCWtwkEOTk1CHA6M3JWTiHMZh8qqcIbzL935+Zwa30dT5mDXx2s&#10;yPGPxo//9HvyncMSPO7PzeBWUxX2qksx5yTAmhzMsDJ//ehgNY53b/GY6ivPeHzrGt48vM7sy58R&#10;YNmp8B0Bfry9qGy0bHvaRGtaTqGRtczN2UkUAh2v3zwUSNemxL+LZ2HNSUWxnRY6hQqcEA0rhUq6&#10;iWxWGzRaPfLy8nmrRURkFHI0GsTRNYZcCEVKaipi4+IQn5AAHWOnbC2q0+vUSCy73UbAmWcJbJHL&#10;qQCWdbFkfrGshyXTDWUusIzCqqqpQCHZKWLxH0wllE3NDu3zDxRYiiKf4DoEYDvV18r8S4hMFiMM&#10;MpRST5+ek80PPZX5hwqclYJcqnBOZrLKDk7mW7/kYBk5wjcbd+Esa6xUtSdwNeGtpT2W7JGbFEcg&#10;mZ+pwrJjQyPVt1EN9LChho91Um2zqMClrEDEQvttFmSnpKnNvoudFjQx3Je5eMHFpuBkGGvLSGaW&#10;WC3OxRHgRAMuJhsRlmRGeIoVEcxqEcxsEVSLSNq/2MwiJGq8zMR+5NJS5zvrYSlqht3TCoenDS7p&#10;O2Up8HZQnfvhIxzlNcNopW3tHVrG4Ng6Zpd28fip7Nojx08vv192fHy+dCvfvfsCe7sPsEH1nZ3e&#10;xTit8/DgCvp6FtDdOYv21hk0N06ivl7gHUVVtWTfXtbcPazFu2ifO5R9FvW1WBtY+TbSPtfxs6ti&#10;9q0kvOXIzBWA/XRSPiSlC8BuBbBSXgE4wU5QbYjmbUzCx6+j4uhq4syIIsTxCuAgxOnphapF2mDw&#10;wO8NYLyrF3vT09idnMC16SncXpzHvSsreLi1icfXruHp7Vt4+eA+3jxhJHnxnHn1tZpnLLOt/tHZ&#10;vDU9jhsEeKfKjxkC3EGAp3mxv34UHHUl+Xfi/m08ZLx5SoBf39+lLN8nxA9pa+7h/f3reLK9hO2Z&#10;IUx21KmupEoCXOuxoVCfAR8Blm7QQjpGO91jXko0XBQmv4OQyprQKbHMxplwWPJZYZajVK37XMHz&#10;XspKU7p/PGTIiTx9vmppltUqY2LiEBkVo/YLPnvuPONGOr+OQgLBdhFeWdVDQJZbWQvLQ2gFalnk&#10;Tqb4KoDpXos8H3dk+BRetUP/p/DaC8xBiA/u22idzcy/hwDrDPlIpwInpScjJjYCCbHhByUSiVRM&#10;WUqk2KZHqVmLQtZiJ7/5AhEhZ1StVsqTVcmfyTaNsWEhyKWKp1OJKwmoLHQnCu036+Ez6mDNyoAm&#10;KQkVkm9pod1U/+TYOJjz89TqG2aDCafPx+D7kBScCM/CyYhMnCTExyOycSIyl0XLosPJKD3BzseF&#10;eAKdaFUAx2QQ/Cw3EqnGqVo/sgwV0FmrYXIQ5MImFLjbUUglK6QVdZX0wEtrWsJ8WU216+idJ8Sr&#10;mJzZoQrfU6Ojfv3x8Ze8ffMed+88Z/59gNWl65ia3MLoJVHfJarvPDraptHaTPVtnEAtLb5Y50P1&#10;9fv5Wpl9pe/X6Wqhe2piBcz8a67n51ZD9ZXW5yDAGTmlCt5kwpuU5kF8ijReiX0W60zHIsBScaOk&#10;CMhxn8DLIiocx/MpOVg1ZokCZ7mQp3PD46xAa00TFoaHsDM2hr2hIeyPDOP2+AjuTY3j4cw0Hs9e&#10;xpP5y3ixvICXV5bxamsNr3a28OraDl7c2MPLmzfw8s5NvLx7E8/v3sKDq9u4PtCDm8012GHlPeOg&#10;AucQYDqwV0+DFvqZDMZ58ghPWBE8urmLl/d2eEIfsFKkAr8kwA9v4Nm1VezNXsJ0V8MPAc7LoAJr&#10;aanp/ugYbboMaBMj1fdLGAlNtNTG7GQ4ZNw/r081gaEy2IUkS+FI9v3QEn2w5nPw1kchLKAzsald&#10;RHJzcxk3MhBFiG0UJcnCUoppnWWUlleudaqwwF3E+2KhnRQ+mcjwE4CVnf5goYPQqkIFFvWVP2Cj&#10;9IsCSzFYTArgTE2uAjiC9jgm6gLBJcAJUqtEU5GTmCnyCKIWBbQlx7/6AuEhZ2HRMx8zb5QxTyRf&#10;PM/vnUNmKhWcKh6ghZbx07VSkWiyaZ1jEB0SgpToGNpxC2pkkgWte3xMLGysRLJZu31z4iK+Pp2A&#10;42HpOCXQshy7mHUAcI6C+GSUAJyHM9F5OK8gNhNiKjEhjmLei8t0IznHh4z8MuSaKpFHiC3ORtiL&#10;WghxGwEmDCW0pGV98AdkEsAoGtsm0dm/gAFCNTt/DXfu/TOGCn4E+M2bd7hz5xmuMv8uzm1jcmzz&#10;QH3n0dVxGW0tk2hqGEcDlVfBGyC8dAl+f9A+u93M8kXBxiubnfGACqw31kKTX/0BXlHeD+pLeBOp&#10;vrFJLsIrjVdB+6zUVxUrgbUhMtaiyg8BtjEHS2OWDWlpDgJcxBzIC9FeitrSakz19uHuxgZe3L+P&#10;Z/fu4unNfTy6RueyfRWPN9bweHUJT5bm8HRhBs/mp/Fslpl5dhzPL4/j6cw4nk2P4cnEJdwb6cet&#10;3h7c7m7BzZZabFeWEmAnAdZgqsT3Ybjm09evcf91cILJ49vX8OLOVaXA7949wvvXVOJHN/D82hXs&#10;zo0ogDvK3WoLIJlg4yKoPl6zZbxGiwiwVcb5S9eS6ivWw5yVCFsOr20+RjJwTnYOs6+0HFPcjAZl&#10;g8UCS8b10ybLGtCy4qRkXVkzS5bOUd1NFB9p7JItRqUVWvKwKLA8v9DJioQMFNNVCMBub3BfYIfT&#10;FJzIEPgZgFn+lwArmVfdCryqEF7Jv4T2I8BGaJlB02ldkjNTaQXCEEOIk+OpvgQ4MT4KmekJqtVZ&#10;AHZp0nD6u68Rdu40TDJxQQAm3MkXQxFxgYAmxMLA7wdonwNU+1pRfVrndBk4fvIUoghxqc2IYnM+&#10;YsLDER0pFUQuvjoagi9PxeJISCqOX0jFUd5+e1C+D8vAkbBMHA3LwtGLhDo8h8qsxRmCfC7GgJA4&#10;E8KY3yLEKkqra6aosA/ZhFhnqVLjhK2FhNjVBIe7BYXeNniYi/2BfgJ8CY2tE2jvvoyegWVcGt/E&#10;4upNPHpyOKpLQPyxJP/c9/7x8frVe9zcf4y11X3a522Mj6xjoG/pwDpP0zqPo57w1tRcQiBA61wh&#10;6kubT3g9HlY4RR2q8UrU10L1NVuYfwmwqO+hdU7Lkq4jyb7FSDxQ39gkqm+SE9GJDsIpAAu4H4vA&#10;GxFjRiRVOJolRiy0KLC0RidbqcAFyM4uUt1JBTY/GivrFcC7G+t4JatR0hv/5CzQ8sqGcm8J4JvH&#10;D/Dq3m2q7zU8297Cs/VVPFmcxaOpMdwd6sGtzmbc6mjEtdY6XK0sw2SBA21U4PmqSkIa7Kq6/+ol&#10;br8Kxpond67j2f46g/Fd1YXEQIz3j2/iBQG+JgB3N6KdAIug1BJgt2z6bdahnELi4fVrotoqgPOz&#10;UULXKADbc1OozhrotbmIjU1AaGgkUlMzWHHJTvxpzLzB7XFlL6T8fAMF0Eblpf11FapJDDLdUAD2&#10;U52lG6qMoPtlOCUV2F1UyMc51Eb4UgnIKEgBuKKqlPdN8PocKGV0EGhV45WAfFAIcLDB6iO8ZhYT&#10;LwKzasASeKURK99igFb6qrQEOEtecCRio0KRJADHRfE2ChlpiXDyBJTQjri1GQT4K4SeOYl8bSat&#10;iAFl5jw19zL8/HkkxkbDYtCqTb+r+DdrWKzZMrA8CmeOyTC2cJTbmYf5mDNnziEiOhEnz0Tjb0fC&#10;qb5x+P5cEksyvjmbiK/OJeIbuX9eQE5X5buQDHwfmoljYYQ4XIfTkYQ41oBQKnE41SM61YG4jCIk&#10;ZXuQpilGtp4QmwIwFdQS4EYC3EyAW+Ep6YK/sh+VtUNobBlHawdVuOcy+mmlx6dkiOVN3H/w4qBl&#10;Wo4fQ/tfB1jturB9F6vLNzA9uY2R4Ssq+4p1bmmaUMpbK/BWDdGiDdLC0R2U9DKDdbJGZ/Z1tfNz&#10;bOVn1gSTuQFGUz20zL7Z2goFr1jnQ3gPs29cMtWXAMckEuD4IMCH0P4UYKsCOJbnMD7BogBOTrIi&#10;Nc2uJjjodR7YbSXobOrAOm3yqxfPVPfOh9Uo+R7/syWH5KfSQffuHcEnkK9k29flRVxvrMOt+gpc&#10;LS3EGKNWW0Ya1pob1KPlOfvPn+HGy48AP7m+BvpovH/3hABThR/vK4BvHAJc6VEKLHPUiwiwl8or&#10;FtprJcCZiWonBrcxhwDn8esE2LWpKJJrmxB6mHd9PunT9UH2PDKbzdDptMhm9EtLT1N5VxqzpMiA&#10;jdDQC6qPN4MZWEMb7SgoUO1LArYosSzwLqorS+n4S4MAywCOCkJrdxgVwJ9a6A9KLACrrEtQguAG&#10;s2/we0GAD1uh86nAKgPrchXAcQQ2NpovkCDLFioCcHpKPAp4IkqsWnh1WTh/5FuEnDwOvYYWhVlC&#10;AJaFs8POnVMAOyx6VLhsqJZdCuXvZaUiJSoCJ74/jsTIKGZgK8yaLJw+F0rbHIa/fHUBfz8Whc+P&#10;R+LrU3H4jvB+R5AF4i9PxeOLk/H46hS/PpOC78+n4+iFTNrsbAKsoQrrqML5VGEDLiaaEUHliE4r&#10;QEKmCyk5HmToSpCbXw69mRDba2ArbAgC7O+Ev6IXVTUDqG8aIcBj6OyeQG//HIaGVzBJpVxdv439&#10;m4/x7OmnavzLjvfv3+He3Se4unkLC7O0z1T4ISp9T5eoL3MvM3hd9SVUE17JvQpeWmfVcEXL73K1&#10;welshdXWpJRX4NXnM/t+knvTqb4q97KI+v4A3gQH8y7z7wHAn5afB9isAE5RCkyAqcD6PC8cNh+G&#10;+4bw4vEvWY1D9dgG/xO1/uT0Ccx3ntzH6tos1mZHsTLUjZHaarQUFmBrNDiVUI5rL57j1sEY9yf3&#10;buLxjQ1mYOkLfk5rw9fyiABfX8WNhVHM9DShq6pYjfiTgUNuWmWvMVf1DRcTYAujYH5SNDyGYNeo&#10;KTMeDl26UmCzMY9s2KDValVjk9/vRRWdQCVzsYxx9tAe5+fnq5JLlyAqLAqdTdsdFx+PixSmXI0G&#10;MbFxCI+IVEvxaPh1YiIrCUZXP+23TCKScdCllYSZABeXFNIF+n6owARYZWB50mHmVfcVxCbVkfwB&#10;YGnEsgYBztBpkEKljGfmFQVOjJPGrAgFcVpyHGymXNUgUMzcK6v9hZw4piY8iAKXmphlCfCFc2f5&#10;eJ4g2maZbVTLCqOav9+QloSE8DAc+eYoUuMSUMGayMAa7cz5CPzxq9P467dhCuC/H4vAF8ej8eXx&#10;GHx5MpbgxiqAvzyZgG9OpxDqNAXwEarwsdAsnKCVPhWhoQprVR4OSzAqiCOZ3+IynEjOdjMa+IIA&#10;00qbD1Q4qMAdKCnrQmV1P+rqh9DaOooeAtzXO0nA5jAyuoypyxu4snYL2z3DwekAAP/0SURBVDLN&#10;8P5z1vrqOvpFxytawFs3H2CLAM9fvopRGTLZu4BOGbDRxNxbewk1hDegGq2C8JZII5s0XDH3Op3M&#10;7gXNrNk/qm+entlXW/nDVmfJvSyH6vspvD8GWHLwoRJHxrLwVuxzrFholuQkOwFmBqaFzsl1w6D3&#10;wVXgw+XJ4Awh4fCXVmXB5xz+R3UlzQ+ePcbs7jKG9+bReWMBLTdW0XhzBZdus/J8/BBXHj1A5/2b&#10;uHOw5O3zR3eZvWXM+0v+hld4/5IK/OAGAV7B/uIY5vpa0F1Tosbt1xTSouZnwkeAK5xG1RptYhQ0&#10;JMeg2CCjtXTKQjv1GXDwa5msIBt3h4SEKeiio2MIaDpBJS+MnFYWl5OKSXWW/mDpB66U5XekoavY&#10;SyvtIGtWpcSxhDg2Lh4JVOkQqnQu46nsCyxTeX2lHpSUewmw6WAmUlCBDxe0k/vBRixCq2z0AcSi&#10;vDYBVxqweCvFSIBlJJaOFjo7T6tGYyUS1lhm4ESBNzZSQZycGAOL9AcT4BLmh+jTx3H++FHoslNQ&#10;QrtSRoBlDd6wA4B9LjttsgX1rDQqqc66xFjEhVzAt19/h5wU2TvJiozEFHz57Rn84atz+Jz2+QvC&#10;+/lRliORQZgJ8le01F+dJrxnk/DtuVQF8CHEx6jCJ0SFL+ZQhbUIoQqHxgrAJkSmWhGb7mCF5FHT&#10;6fIsFTA7aghvAy10E1zFrfCKApd3E+A+AjyMltYxdHUdADx4GeOjsjjcMmZnt7CyfB1rV/Zx9x82&#10;bv3cJR38+sWzl7ixdwebV65hduYqBgeZfbuk4WqC6svcWy3wymgrgTfYZeTxdCjrXFjYquC1WRt4&#10;IdUT3jroDcy+n6hvWpYfKRm+D/BK+bH6Rqn8Ky3OB+qrWqAJcKyJt+YD9bUgjvY5gRk4mfCmpIgC&#10;O3hBSu8AL9rCMmysMn/yCL6zH7/fX3bIs988eYhbA73Y6qjHbFMlmip8qKzyYeHqFVynbV7hz2tu&#10;7+LmwRrUsnPiqycyQkvmfL/Bu+cPgHt7eHnjCvaXxjFPgPtq/QQ4H9XMmD4qrcAqU2FFcWUvYGMK&#10;Aea17KObFEUu1GeqQR2SWwtogSXjGo35iI6JJYQJjBC5SKHSxsTG4gKv4fS0DERGRCMhIVE1dKVT&#10;iPR5OrUAvIu5WPayLnIVsfINjquWxd5lMoPMTpIoW1LmRUmpm38rOJFBTSUU5T1QX7lVjVgOPliK&#10;ApgwWW2sSejPjfT1BpuBdtKoJvTnSyu0yaAATtZkIik1ETERIUiICf8AcBJV2ZiXAY9Nh1KekIRz&#10;p3D26PfQsAbz2fQoM2qReOEczp88idTEeJS5Gc759+r5d8toT3KZpSNPn8ORb4+oHdBlIMd5Ud+/&#10;n8Rfvw/H376/iL99F4q/f8dbfv33o5H44gRV+FSsAvhrWulvzibj27PMwgT5gwoTYgVwRC7ORulx&#10;Ic6EiERejNKHyeym44VntperFShc7hqC0cCT2URY2mhXO1FV3Y262j40Ng6gvW2EAI8T4CkME+Cx&#10;EQI8toSpiVXMEeLZ+W2sbdzA48c/N4zwpxfzoco8e/wCN7b3sb50FROjzL598+hon6L6jqG+dhiB&#10;QHCopKhusNGqQylvYWEbP+TgoA2TWcZ+18JgrGFlWxWEV9SX8KZmltA6+whusOFKdR1RgT/Ce9jq&#10;/Ek5ADiG5yuGAMdKOQA4UQCmg0lJsyEjU5b69cBios3zVGJ95crBu5Pj1wEsx6uHd3Cvr1N1I23z&#10;Qu/V56OTanVvae7gEcC67HmsGrTe4+3b13j1TAZ4CMBvFcDv7+4qC31zWRbtb8NAXSnhPQQ4lyqc&#10;fQBwHvKSeR2nUGDMBNiiIcAJcElOJkyBylJUVMrQyeBC7XIrDVXuIpfqDpKBGukZGbTFWmRm5tCp&#10;EO7sbJw6dQoRERS7xEQ1mUEmMMhgD5nQIM+xUjBlZwYZwSWNyn6qr6+kiJ+tnjAT7E8BPiyshKjA&#10;DNPKNlN9CZPJLPse5SOPt3lUzIysZGadWCQmxSE1Kx3Z+Tok5WYggXk3OuI8EqIvIjGaLyyGJT4S&#10;Bm0aayoCTEuSFHIGp7//Tg32kOZ4AVgU+PSxI8hITkCltwBlzMENfA1+nsQM/p4LJ07h2HdHYc3J&#10;RpHJhO+PncefvzyLvxPYv3xzQZW/fRdGO02ICfDnVOAvTkTTOlOBzxDgg/It1fj7cymqtfpYaDpO&#10;hmXiLK30+Zg8WmgDlcgKrc5N1fLBWVACb1E5/N5KVJTUoLq8EXWVzWisbkNLfSfaGnvQ3tSLrtZ+&#10;9HQMo69nDIN9k7hEgEcvzRHgBWZWWumJFUxNbeDy5S2srV3D/fvB1St/7ghmvQOryNsnD55id20X&#10;a/ObuNS/oJaJbW+dQGOdWOdBVJQLvL20zMHuImlxDsJL5bVL7q0nuLXIN1Qz+1ZBqw/8wDonE97E&#10;NC/BdX9oeT5U38i4j11Hh5b58OsgwEFwD4sCWPIvAU6lfc7Mks3mimE1l6C0uAoLMx/B+qcAfP8W&#10;7hLg/ZZabJX50Gc0oZdx7sGV4Mbe8jduvnyOlzIYRFWIb/FGVPe9bPLN/149oYW+TgVexZ2VSebo&#10;DrUyR41Lpr4SWl6rMvRXhgGLAuuSIpUCC8DFLObMOBQZsuCmoJWX+tRMIxnvrIZMFnvUgu4Bfl3s&#10;cfFzcdAdyeiqg+VjaZudDjtF0qb6eKWVOodqHcH8KxY6jhY6TdQ6MpLPdalRWQ5Gx9KKYtWQVcDX&#10;JDORSqqD0H7cmUHsNAG20zYf2mix0HlG2uR8DZU2R2XcCye+RuSp7xBx8ghOfvcVwiPDkarJonWI&#10;QPj5k0iIDENS1AHAVGJ9booaklbGk5Iceg4nvvn6AOB8lIuFvnAeJ48Q6oxkVLptKLfkoYEVh0eb&#10;oZYsOX30OE4dOwE37bohKxd/+uIU/vxVyAG8ofjz17yVIiosNvpoFL4kwF+fjMfXp6jCLN+cJsBn&#10;ggB/T4CPHgAcEqVDRFw+c6CZdsaJAnMRXHYZfOBFqacMgZIAqvzVqK+sR2NVE1pqW9De0Iaupk50&#10;t3ajt6MP/Z1DGOoZxXC/ADxDgGmjR+aUlR4fWyTMy7TUVzBNkFeWd5lrH+Ld28OLWG6D938M8J0b&#10;d7G9tIXVmTUM9lxm9p1Ca9Mo6midK8v7UMrMewivgCsNVkHlDTZaGYxB2yzw5hHeXF2Fgjclo/hg&#10;wIYXcYRX9fkewCvKK/BGxBJcpbqH/b1BgEWBo2LNHxVYwWtFPN1LkoyFTrVTbRzIyi5Cvs4XBNgb&#10;wOzUjHqPwePXAywDOu72dikF3igrRo/RiD5Guvubq+rn0uRw69WLgzna/Or9O7x+eg/v3z4P/vW3&#10;BPnRPl7vr+HelSlcGelSE/vrimQr3HyU0P0V6TIY54IAaxMjYKaNFoC9pmwqcBBgj0zxK5OZSBVq&#10;NJYM6FATE9yivryODoZDyvrPArC0LksRyFV/r/p5oRpSGZyZJOOkg4vbFRbKbofBVSkdhQUEmHGk&#10;WPZJyud92ulPAD5UYNmtnxbapmoHgVgGbuTT12frNYiJuojz336JiCNfI4K3Yd98idNffYFvPv8r&#10;P+QofrCRuHD6KOLDaaP52ITocLUTgzY7SY2JLudJyYgIxdEvP6eFTlJDLMuMGsSHnMPJ72mRqeIy&#10;T7hCKbBJbfmYFiENWN8inBnZqdfj2JGz+O1fjuOPzL9//joEf/zyPO+fP1BhsdO00YRYqbA0aJ2I&#10;VeUrwiyK/J2o8PkUWug0wpuL6MR8Zvc8aDVWZnUHCq2FKHbwRBeVIFBcjjp/FerLatBEgFuqG9FG&#10;gDsa2tEpALcQ4HYBeICADWO4bxQjAxMYJcTjw7OYoBKPX1og0PMscrtEkNewOL+Dmzdki025kuT4&#10;9IKW+zR5r9/g5tVruLF+DfMTy+hqG0N78wgaagdZs/ejTFqbvdLaLPAGu4rsdmmwksEaYp0bVIOV&#10;FL2+Crq8Smi0lQS4lPBKf29QeQXemMQfKq/AqwAWcFkiCayALMoruTcqhvmXGfgDwCySf2Uig3Qf&#10;ZRLg3AOALSZelAR4cy2Ygf9Zx/NbN3C7px23Gqux4S9Bt8GIQUa6pwc7P8i5ffDylepvDp5TAvzs&#10;Ht69PmyLeI13z+7i7a0NPFybwcZYj5rYHwSYFtWUQ4DTUSF2lZlXmyAAx6DEnAuPIRM2AuxmTi4t&#10;KlCL2Am8hwALzLJDocAoM4s87sIDkIOwir2W4ZHyPYFYbfRNwIMbfh/eyvdk1hJ/h7cITgJcRoDd&#10;HtmpkBmYdloADs4FDmbfkhoBWSmw9EcxA1N9pQXNIIM1snjBnziK85//TZVTf/4zTv7lzzjxxd/x&#10;xZ9+T7C+xcWICzh74jvEXzxHgEPV+lfx0WHITk9QFloybTbBPkaAtZ8AHH32JI5/972acxlwWdQq&#10;+fUFJjhlFcvQEHz9xZdIZQWRkZiMf//sK3z21xME9wz+8MVZVf5IO/3nb0JooUPx12/CaK0jlJVW&#10;eVi1TEfjK4FY1JhW+mhIMkIis3nx5hFeHXJzjDAbaGksThTZi5jDaX+8ftSWVKCxrArNFdVoCdSi&#10;jQC31zWjkwB3N3Whp7kLfa096BMV7gpCfKl/FKOEeGxgGuNDVOKhWUJ9GcMDMxjsv4yhgXmq8xXM&#10;MxvfvvVxFcyPEFMveNE9ffgIt7Z2cG1tB6P9U+hsvoSWhn7UVPbQnvUQCipvUbsapCGW2U7LbJUG&#10;K0sd4a2nba4ltAKuqK/cBpCjqUBqBnNv2g8BFnAPc6+AGx5jVUUAjowJAhwpjVYH0EbFGFU5/Dou&#10;3qzyr6hvKvOvAKzJdtFCe2ElwD5vFRV4Ws2hPniLv/p4ubeN++2NuNFQgRW/Fz16HUZ43b64vqd+&#10;vay98ejVqw+rYMnx8sldvHkhs6Hka1rrl3RCd6/i6dYctsb7MNYSQKNXFo84BDgVFfY8WuZcaOIu&#10;wpIWCz8V2JOfCTszsMdIgGXDgUAQ3o8Qy9aiQZhlMr/a8/dgRJaos+TkD/OD5WeEVY3Y+lE5zNSy&#10;8LtY6HIC7CqyKIBLy/m7FMBB5f1YFMAmwmsixGYCbIBBr0VqaqJaA+jkH/+Ik3/6I479/g84/qc/&#10;47s//Ql/+ew3+P6rzxF29gQuHP8e8WHnkEiYE6RFmhBnpsbDJeNKTVpoYsJx7Iu/ISc9Pggwc+5F&#10;PufEkSNqllLAaUIVs3Yts4U1LZFwn8HXn3+O9IR4nDp+Fv/2+2/xh7+fwu/+epK3Z/DHzwnx57z9&#10;MqjIf/k6CLHKw1RjaZn+8lgUvjoWQ0sdhyPnEnEhMgNxiRpmthwqhQE2I2s1iwOeAuaNQg8qPD7U&#10;+PyoLy1HU3kALZXVaKuqI8D1aK9pQld9K7ob29Hb3In+FkLc1o0+KvEAlXi4mxD3jWCkX1b9mMBI&#10;34Sy1kN9Uxhg6eueQn/PLIGex8zUCm7u09YdXNCHt69fv8bdGzdwb+caNuZWMdQ1irb6QTTV9qKq&#10;vIu5vJP5vB2FzhYFrp2WWVqbLdJgZaxBfn6NAlerCyjV1eqovixq0Ibk3lQZsCF9vpJ7PzZaifoe&#10;whtBcKNiaaF5Gy0KfACtlMhow4f7HwCmjVYt0Kk2NRdYI33AumLYLVQHbzUu9fbj+dPglp+/9pAK&#10;7v7N69gbH8ZeTyeW6qrQaTFjwFmAl3cOdorguXzG8xg8pcF/Xz65p2x00GC/xbtXj/H23g6ebS9i&#10;d3oIk+01aC5xKID9hNalTUU5nWOxKRe5BNiaHqe+X0SAbdkEmJCXFRei8gDgILDBsc8f7weLwPpp&#10;EXAP4ZXy6f1DeNV0wxIfZLNBUeDyChncYaHjMqo8rAAW9T1ogf4EYItSXyk2Wf9Zm4P09CTE0Oqe&#10;+OOfcOR3v8dRlu8J8Ve/+x3+/O//jpNff8UsexYJzLhR504ikSqcFBmiJvCnJUar5XUkV5iSYnCc&#10;ljsl9mJwrKk+B6FHv8HJo0eYJ/LVvOFaAlylupBiEHriJL4XBU6Iw98+P4rf/OkYfsvy2V9O4Pd/&#10;O63KH76gGlOF/0Qr/acvQ/DnLy8wI0suDsXnVGMB+Otj0Th5LoEXZTqzWg5SUwhvpo7wWlFktqHY&#10;7oC/0IUKt1ft5FBLW9ZQWkaAy9FaEUBroEZB3F7TgM7aZnQT4l5m4b6mDvS1EGRCPNDWh6H2AQIn&#10;mZiWumeEQI/w/hgGeyfQ3z2B7s5xdHWMobtjnDDPYOzSItZWd/DixcdF4V+/fol712kRN7ZwdW6F&#10;v38QzTV9zN99qCrtRLG7DUXSx2tvVC3NNks9rMZauogaGKi0WkKbS7XNyS1Hdk4ZsnJkkTrCy+wb&#10;bHGWRivp8w0CHJMQzL5RcQUf1ZcllmosJU6yMGGNILjhLHIrEEsRFRaA45UKMwenWIIA5xTxtZTA&#10;YZPdMmow0T+E158sHPhrjldv32L93g1cYn7tu3kF/TeuoGtzAX1XZrDG70vj1S7L/ovDVv9gJ/yb&#10;F0/w6rGsySVfMxu/foJ3D/bwfG8Z12RCQ2c92mSzM6qugFqoSVEAewmqAjiDoiPf16XBnpMIL+9X&#10;+GVlySC0HxWYkLIEwZXGrR8CfAjvp9B+WpTyElwBWO67mKELXQ5UVJbw1kyITR8ysAD8Mwr8EV4p&#10;Jlpojax7lRCLyOPHcPwPv8d3v/kNvv3t7/DFZ5/hyBefE7QjSAk9g1xa5rTw84gNOYGEcELM+2lx&#10;4Wp1DhkPbUujkn71d8QRcLd0lNNCR1CBz504Bh9tc4VVjzpa6FKCLZsoh544jtNHv0dCbBx+98dv&#10;8W9/OIJ//+MR/O5vJ1lO4fdUYyl/oBL/Uez0we2fpJHrW1HgoPqePJ+AuIQMgpuJ9LRsZKXnwKo3&#10;wWWy0N7bUOJworzIjYDHi+piH7NvaRDgskOARYVr0aEAbiTAzehh6W0kyI0EWdS4tRuDhHiwvR8D&#10;UjoHMdg1jMHOEQx0jdBmjzHLjqC1iUA2DqvuoI62CXR2jGJ8fA6PH0s+e49njx5hf3ML97Z3MT88&#10;yd/Lx1d3E+B+BPwEuKgVDns9wa2B2UxwTbUw5VfDII1VWoJLpc3KLkF6hg+pzLupMkxSKW5woEYc&#10;oY1LDA7YkPyrFDghOGgjgrBGHAIcR4APGqkEVAXtIchR+byVPk8D4mKNSFAqbKIKW5BJgLU5br4e&#10;XnAFzIclNZibmBaG1Ps7VMRfczzY2cT6pV7MDtMB9behsrMRzVN9WHx0C9vPn2L0/m3MP35w8JeC&#10;/8okh+d3ZTBHsLJ8/+Y53j7cw0sZzLEwhrmeJrSXsRInwKUWjQK4jPlXsm5ubChsBLhUAKYyF2iS&#10;4eXPKkq9CFRV0EZXBkdfKYjLEJDb/0R9PwVYVPfwVm32LQrMWwG4SGYjSUMYFVgmMhS5LWoucAnz&#10;r2RgsdEfSrAVOjgm8xBiq0kyYj7yCHFWfCziz5zC2a++wNG/f45zBDo1LgYRp44h9tT3yLp4FkYq&#10;blb0hSDEhDqFKiz7oaophVkpOE2Ao0JOoZBWJGDWIeHMSYSePq4AlqGVtRaeQObh3JgonKW1PnOc&#10;2ftcKH7zu6/xf/3uO/z2z8eovASYWVjK7wnyH/5GFWZRivz306qV+m/fUX0J8Ckqb1JyFi8sloxs&#10;KkQ29Dk6uKi+Aq+vwIFSVxEqBV5v0D7X+csIMC10WSVaCHBLZZWCuIM2WgD+AHFDywHEVGJlqXsI&#10;XO9B6aO17mcZRG/rAHrahtDdOoSW+n7UVlFNK/t4O4CGukFUV3VhcGAcT548pX2+iRtrG7i+cgUj&#10;fH5PQx8B7kJdeSdKva3wuppQQHit5ipYTNWw0DYbmXPzdBVU33Iqrx9ZWYSXOTc5xcOoUESrKza5&#10;UKlsjIxv5tdimRW08XaCK0VGVskQyaB9jk+08XlGpbAKYEKrlJi3FyP16jY6Wo9YQpzIxyQR4JSk&#10;IMCiwPl6qoe9TLXc7+3sKGiCx68H+NnKosrA1+oCWCgqRFNuLsaKvXj/LNhIJWb94TtpfZavggos&#10;u2083r/KezI+mj94/wrvnt5So7F2pvsxzgzc7LMreEVpnblJ6r7bkEUFDkMBc6/6PuEt0KbAbdWx&#10;gpJMKnv3Bqf8qcXYi4Orbkhrc3BRu49W+tBqH4L8KcCHJQiw9PlSZXnfYjWqRe0qKv1qFFaRhwAH&#10;grsSqgx8MApLGrOKa0sOM7CZJZiF7WYWo0Csh1GbC21GKlISYxERHkawTlNNLyCetjnmxDdIOn0U&#10;2WFnkRcTBm1sGLIizyP5wkmYM+MJpwY+bSZCv/8GF88cUwBXW/RIPn8GEXx+KWuXUipyvTUfxbnp&#10;SAkLwdGvvsax74/g2+9O4P/67Gv8H7/5RinwIcCf/eW4AvjQTkv5I7PxX5iHvzhyEUdORCAhLhU5&#10;aZnITWfJzoUmKwcOo8wysdI629X+wuVFRQi4PagR++wrQT0BbiTALQS4lTlYSjuzcEegDp1U4Q4C&#10;3FXX9BHiBmZiBTHz8IfSgz6C3MvS3dKLruZ+dLI01/aguoJZtoRA+rtQXtqjSklxE8bHZrG/ex07&#10;iytYGh5HT20H6sta0BToQsDXDF9RA9zOBgJcBRsBtltrmDPFPldBry2DVlNKt+RHTjZtMxVYAI6n&#10;woZHWRAaZcVFlvBoUVk7Ig9am0VxVe6NDY5vjogyUVkPBmnE5tMemxBDcCMj8xAVRXAJb7gAzBLF&#10;EhuTT4CNBNiIVFHgtAKeZxcMeg+8jjL0tHbhxrVfv6nZp8eTpVk86GjC9doqzFGdWnNzsFwdoC0O&#10;dhPJcjqv3xwush+cVPKSCnx35wrBffbx+2+f4M1tqvlIJ7rKXWogh5eKK5NvCnKT4eetDNjIpCBZ&#10;MxJUK7SdANs1qfARpiqqbTmBFPDE8grARaxQpAtIFqiTrli5lTHS8j0p8nPpL5auokNoBeIPqiwt&#10;0qVSAfggC7mnML7KTikCsL3AEARYthX9ZGf+Q5i91b6ghT5shbbbpCuJKmwOqrAxT8eLJAsZOelI&#10;SEumrQpH1PlTSKPSZtMWZ144g4wLp6GldTZEXYA54SL0MaHQ0IL49OmooDUWyxx2+giKeKKqCHCq&#10;ZOeIEFQwoEtfcSOzsDONlvf8WXz7xVf47ruj+PNfvsH/99++xP/+92/x73/4Hr8juIdFAP7sr6d4&#10;Pwiy2GlpyPr2eDguXoxHBuEVgHVZGuhyNDDr8lDM9+W32VDqcKDcxdzjLkKVx4M6AlxHgBsIcJOf&#10;AJdSgUWFyyvRVlGlAG6vksYsQswiEPew9Na30VK3EeROBXKvNHJJSzVLdyMvjsYudDR0o62+m3m2&#10;C9XlHfwAO2iN2vmBMtPy1sE8W+SqxdL8FaxMz2KAlUJzeQuqfU3M5U0oddej2FUPt6MOhbYaBXGB&#10;pRo2E9XYWM3PJ8DcWYH8vDLodX5oNGKjaZvjbQiLNOHcRRPOh5kQEm5EaKSZMJsJs+Vjw1U0v46k&#10;wrJERtEuE9jYWD0zsBFRtMvydUSEFuEReQgPl/t6RBPguBg9K0mB2EAFNiM91YbszEKY873wF1Zg&#10;fGAYt/Zlh/x/ziF95A/np3G/oxF7dZWYLSxAq1aDpfpaAhycffT63Vs8ffuamIoKBxX49avn2Fqc&#10;wpuXMuH/oH8YL/H2/i52pwfQX83PvogVu/TvGnNgomWWcc/6tFiKzhfQJ0Wp7xv5fVkEvrTIhurq&#10;SlrogOpKEhstAzqkHNrpQ9UVMBXgHrfqThK1PgRcDVc+YE1GYMnEhUL+XH4WnRSHqMQYeHwulImF&#10;dhjhKeZ1e7Av8E9K0EIfKnCw2CxG1vYGpcCmPOkzzUEG7XRKeho/4GjEENp0WmIdrbKOEOdSgXPD&#10;ziCPGTifCmxLjEBhZhxVNRllukxcPCr9uifVELUA7XJ66DlkJ0SjotCsMnEDv2elwkeeOokv//o5&#10;jh8jnH/6Cv+f//Pv+D+pwL/5w1F8Rhut4BUb/ZeTqlHrd9KwRZD/8Pk5fP5dKE6djaQqpCArLR1a&#10;qq5Ro4NJwxrVZEIJK6gyWh+BN0B4a7xeVep9PtSXlKCRGbiZGbhZqXCFUmABuK1CVJhZuKpO2WlR&#10;YlHk7rpmllaWNqpyO7obeEsAuxs60FnXTsvdgdZqKZ1oqupEQHYA9LTAUdDEHFtHSzWA8rIOntti&#10;zM2t4vrWVQy1dKOpshXV/mZa/Fr4nLXwOGtoS6vgtFJ9zZWEtwIWQzkzcDkVrwz5BFeKXldCkP3Q&#10;5nqQkepEQoIdF8INOBfCEkqQLxpxIcKklDkiJth1JECHRYg9zg9CelGLmOg8QqpDZLiWjovwhmtY&#10;dKwYdfxah+gIHWIJdxBiA5ISTUhLNiM30wmbwYtafx121rcYDYIzkX69eeZBIB/NTuFuRx32mAHn&#10;6aCac7Kx0FDHn8nIK2JJgJ8R4ODfC/778vkzXJkawusnsjuEoK0eiTcPdrE3O4ihOj/q3cGphFLM&#10;mQnw0TXqUmNw/vvPkZcYqZbU0aVGw65Lg5eOsba2mqUG9Q3VqK+vRh1LLV2BgpkQS5HtQ8VSy3DL&#10;D1b6wEarVSqlv5eKKzOXZP0rl1syrwMWcpiTn6tWgJXVKaXryGE38HGFBxMZgv2+xVRiKTKIwycK&#10;bOMTDu2z3LeZ83mh6Hmh6FmrMgvrNMiiZUnLzEBMbAyiqb6Z50/CQFil5IefJcgCMG9ZTNHnUJAQ&#10;BpeMJc1MROKpI4g6K41WelQwA2cSYNk7uLKQlsSkRYO0VsdH4sLx4/j7Xz7H0SMn8W+/+wr/LwH4&#10;t1/hN7TQQYCPqdvP/nRUwfy7P5/E7/9yGn/98jyOHL+IyIh4ZKamU3kzYdHpYNHKKoMmpb6ltDTl&#10;rOUqeHKr3G7UEl5R33qqb6MC2M/8S4jLmOEIcEtZ0EYLxEErXUMlDrZKBxu2RI2b0cW810WQO+tb&#10;CC5vCXRHbRsf24aWQCuayltRX96GytJmFLsbeH7roM+vpsViBdA1CkO+H4vL64xnrzEjm2w3daOe&#10;EHsdVfAW1FJ9Ca+tAgXmcqpuBbMv1VbjQ05mEdLTXUhJdlAFnbSyTmbRQtWYpM0qYiVWgGTm05ho&#10;2mOqbmSUkTaZmZWPT0ws4NdU5HA9wqisAm/YRQ1CQ+mWCGzohSyWbPV1KL8v8IaFadTPoqjIMVEC&#10;cR7iabfFSqelmKHJLuBr9KKDTuTFM7Gs/8zjPZ7Oz+J+ax22K32YoaK15udhta314OfSD3yYfD8e&#10;r1+9xNJIL57sr8lX/C0HAD/aw/WFYUw0s7L2FtBC56ilc0SBpQspLy0eIUe/Ql4CAZaldQiwhWIk&#10;+4Dp9TpmfR2MJh3MlnxYbQa1FI5anI4wSoZ1yf6/FaUI1BBoKbVUaZaK6jK106AM0CgjnP5SL2Gm&#10;aynjfRYBVhquZFVKmcwvExlsNj0fx98bKKFdpmUmwJ7DQoA9VOb/JX2/CtyDYiHAFgJsMjID58vK&#10;expkMwsnZ6UjJj6KGfgsskNOwhhxjrCGwMK8YOatgV/rL56GgcUScQYFMRfgZS3mT49HQXo0vMZM&#10;VAnAIWdhzkpRU7eqzVrU0cLookNx9Ouv8fe/fYFvvviO1vlz/D//ry/wf3z2JTPwt/jtn74nvEfU&#10;7W//fGCp/3QCf6ICHz0eRvWIQ1J8MvIys1DA12zX56lleHy0KH6WikInAswiVaK+tM6HADccwlt6&#10;AK90I9E+H+bgQ4DbWIJdS7TT0j8sjVs1osbNhLmZUAdLe3UL2qqb0VLZhKaKJtSXNqKGilpZ0gSf&#10;p4HRpBoaXQBaXQV6e6fgLKxBS3uv2pBrdXoGc6PTaKqmzbaVwW0PoNBegUJrKQotZbAayqDLLkZW&#10;epGCNSvTjcSkQsQnupCQWIhkgpmeYkdOOjNphhVZqUZkJMpePwZkJpugSbfCkONEfo4L2bS9ybTB&#10;CTGEMYpghmcTzhxEXiS4IRk4f54lJBPnL+TggirZuBiWTWXOpUJrDwDWIzEhH+lpZl7cBXBa3Bjt&#10;6cfLp4fzgAlMUAx/1SHjmu8vzOFWZyvuDPdid3IUCyNDuDIxjtnZGUyMT2KDDmad5d69+3x8EGVZ&#10;KO/yUA/ubct4acnFBwA/voGbS6OYaa1ER4lDdXfKXN9DgPW8Xi8QYJkPXMjvG9Jj1QodvmJZIUN2&#10;W6Dy+WQROgesdKuyk4KZzOj1GuTkEHhtNitmLXTaHDWmQvY4MjM6WmUfJqcsUCdDJt2EV5beIbTM&#10;urKJtyyfE6iiUvNrNXDD7+Lv1hFkJwH2wUOI3QTWU+VFEUthwAtXoDgI8Af1lVu+GCvhtYoCEwR9&#10;nha5hDiJGfjMiSNIpALn0T4bwk/DHHUeBXFhcMRfhJUQ26X5PfYC7LxfwJ8V8Wt/SiQqshNQmpWA&#10;Kp6Q1DPH1XKdlU4DanjCavOYsanKX/7t7zhz7Djiwy7iN7/7Av9vAvxvBPi3BPgQ3t/88TvaZ4H5&#10;KH7P8vX3pxEVGYvE2HhoMzJgZTZyW8xw6PXw8LacdquCpVqB6z4oHlWCCuz7EcSslT8BWIoALKW1&#10;sgatMsBDlFjsdHUjSxPVtungthltgWaCLvA2oKGsHrUldcyz9aj0NcDHTCsNUdm5pcjKKWO+qUVO&#10;roy8qcS1rW1sUGXu3bylJk8UGL0EohQOgdfqh4u3DnMpLPm0yrTdeTke5OV6kZTsQlScA7EJDuTy&#10;d5nyS1UuzUqzIpcAZyXlITNRC21KPszZzF1a5jAWW64V+gwDspO1SI3NQnJUJpKis5HIEhclMGdT&#10;cXMQFpqNkBAWqnJYaBYiCHhURC4BJviEXwDOTLfAoHGgtNCP+eFh3JY9gV//c/qA1cEM/OjWPu5t&#10;bWB7eQn1NbUEqRreomJYCmQRONnpwM886YCfUailuVVtQt5Q34je7k5cWZzFnVvX8e7dwS4RL+/i&#10;7voMZjr4uZYUoNSiZcZNVxbae6DAoce+hjE1DoVaATuOCiw78vtRRctcQ8tcU8fbg1J9UAIqH1cq&#10;qyyNVDKrSBqvnIU83+RKdlzII+RaXTY/qwxkZachKyuV10AGNFqKmD4XRrMetgLmcncBCgsopqYc&#10;WmgHVZtKXemBy2uB2Z4LT0UBfHUeFFcVfbTQH1TYzFpFdlKTDMwiAGsIcExcNL760x+RcPo48+85&#10;GKPOUX0JcHwonIkXCXEYnITZqW5D4WLxEOySxHBUpsSoEmAtV5TMkJ6bDr8hG9XGHNTqeWEcPYKv&#10;/vo3ZMXGssTgs8++wP+mff7sD19TaQmtQPxHKu+fBOQjBPlbfP71MarCRapLCi/WNJhk9hJft89q&#10;gYfvQVS3inaripamhieytpgZrVjAldugAtd+sNGlKgcHIRYL/QnEVOFW1a1Uq8ohwO3VDaqIKqsS&#10;aOTjGtBSUY/G8lrU+2tR7atGhaca5d5alLjrYLcE+KGVIC1D5nwKwMU892WYm7iMvY0rePrkCarK&#10;GmHTewhxCQpMPqqvn6UULt46TMWw5XkZEbzQS96VrVDi7SxWWjs/CqwBpKfakUFbq8tgNk3RIZsA&#10;56XywtBYUJjvgCvfDrvGhPx0HXISc5ARm4n0mAyk8zYzIZvnU0v1JpgpBqQS0MTYPKp0LlWaCi0l&#10;goodqSHEGuZfRqxsXqD5Tgy3deL+5gbu8H28ePxP2BOJx9u377C9vYPevl4MDV9ipeeBwWCjqtkI&#10;gxUalpxcA9LScpGUkoXsnHzeZiMpNQtxCSmwWO2QdZnT6czcRR6sLF3Gm6e38XhvFYv9rID9rHik&#10;D5hW2ZadCg/ttAAcfuJbWDIS1RakshqHlddoZXUFAa6lHa5GVV2NKnK/sjbwsdAyl1WVq1LO+xUs&#10;h7cVfH45FbycKlvKysBHq+xlDnYWFcDmsMBEOy6z/zQEPDUxGukJ4TBJ4xmVuJwAl5cXwVOYD4+L&#10;PGpkIYBzvJaif2qhBWCbyQgj4TUwa4iFzpFldNKTcfHcGcSdOga9tDjHin0+B1scFZcQu2R1e5ai&#10;hIu8HwYPb0tooUuTqMDJUagiwFW0JY20I7XME2XZSVTfTBTzhB35y58QdvoUT2IGYvk3Pvu3P+P/&#10;+M3nVN9v8Nvff43fEuTPqL6/F4B//x3+8rcjOHcuBGkJ8chLz4AhKxt25l6Bt5ivP+ASaN2Es5hQ&#10;ElBprPISVpZafq+2xBdUXZZmgfagyNcCs2qRltZoKRUBNBPgFlrolsogxFLaqwXkIMxq6GVA4K1j&#10;lq6h+lajzs8P2csP1F0Jf1EAflcNFbWKF5MPCcytNnsdLz4vPwwXBjoG8OT+HbXnkp/Am3VuXjSE&#10;3FAMp6lEwVsoG4hRme36IljzXLDkuWHi4/S5zL2ZhbTXhcjJcCI73Y5cUUUqrj5dD20yc1t6Phx5&#10;dhRbiuA1F1KJzdCnEW4Cm0EFTo+hC0rIQRbh1aTl8Xzmw8hizjLAmGlgBalHehIVN14sdy6ttwZZ&#10;KXRpeU7+LB/lvgpcXZrH3a013Nxcw+O7we1O/vvHO7x48Rw3929ifn4BjY3NVNQW2tZiOAo8VCxW&#10;TjrGAL6/FDqJSFY+oREpOHcxCacuxCI0OhERMYmEOYMOJQlhEfHM+3G4EHoRaakEtcCCgaYAumlD&#10;K6xaFMlgjewUtbidPi0O0WeOwpaVDHtuKgxUYCvBrq6rIrR0VHW1PygBUd+6AEsVKlkUtIRVgFbg&#10;HnwtRcAulRKQUgY/S2mAil1F28x87FcZuYTXCStcfXpwQFSJC8U+J4qLmdeLDPAV5ePUsb/j//F/&#10;/7/Rtf7bDwFW9w8stMnIDzJfB21eLrJ0OUiUtaDjIpEcfh66qBCYY87DGnueljmEqisAX2TmDYc3&#10;OUIVX2IEylKiUZocifKUKNSmxaImKQr1BLo+JQJ1VONGnjRvQhRij30PbXwkLCnxtC6JuHjmLH73&#10;u8/xm8++wr//9gt8JhD/7ita66/wl798h7OnziM1Pg7atBRmXS0K9Dq4TPm8OI205na1l7CormRe&#10;ycFOA3O9RgNzLm1Kdi7M0jptlNZpBypdbtTRgilYSyvRTHibSisIdFCJm2mpm1iaqcQtYqMPVPjH&#10;pVVmMBHgxtJqZt8qVhRVCNAelxVVwF9YDp8z8P8j7C+8I9nSLF8w/5WZWW91VWZeDEZFKMTMLBfL&#10;SeAulzOzuxzEzBBSMN+4jHkTKyuhs5IqqSqzqqsLurto+vW86dd79ndcHlf31q0erfUtMzdHmdnv&#10;7L2PHTPDysJthMLbcPmonJ4V+IPrtFb7+O4n3wWDMP7ln/8FN/ceYCa1gbnUJpV2CyszzDoL+9hc&#10;2MPmHFvs2V2Cs8X/Z52RYZ1TvpbZNhtdQSa2hpnkKv+/JS6XeyzPcIfM0D7PYntuHYertJuLG0qB&#10;s6EUEp4Yoq44wi7a4skIxkf8qqzmAPyOKK03M1yEMSpCG85pnNCLQs8muO5WdrE1v4mgK4o/+fb3&#10;8Idf/hR/8Wc/xL/8t7/H3/3n/6wO/+T+/v8H4X/913/F3/7t3+M3v/kdfv6zX+BPvvd9vP3Wu7TD&#10;b+Hpkzfx5pvvU4EecCe+RWFhbLBHMDLmRjA8C6d3CsMjTuj4uFdnxYDRCp3JCSOB7R0eRf/wOFo7&#10;tRQBDWNZMyrqu9Ddr2ckMCEjF41YmsbhchbrU0FsZaNcL244R4exwpiXB3h1IY0Hj0V1PwP4zgN5&#10;LPNU5EeEm/ZaQXxSkQVilqiw1KFAfKIUzMy/B7f3Ve3L9Iiua4UN7lyM35tUCryzs4KtrUVsr2Wx&#10;T4hdVgO6W6swquvIAfyiFllzrBm2vFRg6XFLE+AEA7lcC9rpdcBL9Y2Z9ZizGam+zL1U4DXPOLZo&#10;o3cJ7T4z70HQikOWgHtEmG8pYJ14FHTgaciBZ5w+IdzPCPHzhB+3Ih5s8rULhHjO50bSM4m+zgFU&#10;VnaiQpRY4GUeFpAHuPIDDjtXtJ87ZgQHbE03ppljsilujHnm3VU8oG2W25GKKmeYjSUfZ6nSmUgc&#10;iSDtojcIp9UN2wQ31qSHdjGuhlpuL60S+h0Fr4CsYKalfsKSEx2e3RIVzo2TfgEugZZlz7iDKfU9&#10;ILz7t3Fvlxtwmxtq4wgHazexs3yI5fkjQrsBu3uN6rENb0Dy0RF+8K0f4H/+n/+Kf/xv/4iD3ftI&#10;J1YwTSjnkoSUartOcLcXaLkWd7CjQN6lHabNzhDyKXndGqEScFfYoC1jNcusm1nAAkETiFfTi7hJ&#10;5bq7sYuDxTWs0HbO0EJnAklCmobHGsHYSADDWj8GtAEMaX3Q6zyE2QenJUA7F2de5muDU5gKT/E7&#10;Z3C0xu/PruA2/++/+5u/wW9/+Cf4q5/8AP/0X/9BXUr2s79/H2DpcPot8/97736IJ4/fxKOHbzI7&#10;3sXa2gEbtg2kmNcjEbnTgWTIDUwl5wlvGANDExgzeeF0JzConURXH0HVTUJv8hBmO3oGTWjr1rN0&#10;qKzrQlmVHJJsQzmjWX1zHxq5b7X0DKG5oxe9/cPw2LnfRf3quG827IF7TMd1FMJSIqCOA28sz+Dh&#10;E1HbvPI+xL1HxzA/IsiEN18C8edAFlU+AfEXQb55jyp8jxBThaXkxIWNlSzW5mNYX07hSCz00TbX&#10;M/eB1QyjVRiby1PYXEpiedaPr0iv80kVluPAC1SzmRnpwOJGFgstl5KNBOH2OdUgjOjYMGYnDTn1&#10;pV1epwJvcbrjMWHfZyG8NtwOM/MS1jsE+n7IhidRFx4H7SyB2MVy4ilbt6d87ZOYA0c+M6Jd7UiO&#10;6JFyTaK3napL9a1QCqxBHeHt6OiHzWTmSg1hk65gm79xf4m/ORGm+soVLpdxf2sN9zfkdizzBDvD&#10;XDyj1HZzfpE7/iJWZ+awkJ1FPJKAxx2CxeyBadSlpm6HnztpHGuZORyu04Lv3qQNv4nHtNWPBWYF&#10;8b0csMfTN249ILz3lfI+PrhN63wbDw5oqXZu4dYWNw53xv3VfWwt7WF57iY8/hVM2BfVOGVvgKpJ&#10;CL//ze/hvzM3/v3f/QO2qNax8CIbnRWq6jLhXKX9ZSu8sI3dJSro8g6dw66a7ixtYWthC+uzrJlN&#10;bM0xJ9Emb9Emr88w69JqLhHWTeZGAe4OAd5bWOHOSYcVlculZpn5BOAwJkxhDA4H0Dvoh1YfgNud&#10;hZ12Wa91wTTmY6MZxZQ/gXSIACdm2HBu0t6v4ic/+Rn+8Nd/wE+/9Qn+/s9+hL/73W/xf37uroRf&#10;rsT/TLfx6Te+hdtch/v7d2mPj7DMdTRNhY0nlxg15hg10nDT2rvpEiatQegNdvQPmPj7bNBxXo5A&#10;dPUY0TMwpqpdo0c7wRVIpWobe1BBaKVKK1tRQgUuKq1HcXkDKhs60dA5iOauIdQ3daOzrRMhOsw0&#10;90vfhBErU3IWkp/7mou5cwGPnjzG3QeElsDeYxa+//h4XpT5SwA+CfJJeFXd+wziAwJ8cAywUmMC&#10;vL46zUY7js2VDG4R4IPddTqzNexvsyFL+2AxahgfjWzkrZ9X4LyNnp1N5wCmAucOIyUQiIW4Qp20&#10;W5NI2kYxTRmXTqx1ArtJ9d2j4u5TaQ8J7BGhFHjv8Z9/GHPhUdSJx2EnHlJlH7GeiArzuTfYur1B&#10;sN9JunE4PoB0Vwe2+B0zHjs6G1toozuYeXOdWc0tPdAOaTEV8GBnhi0Tc8LRslxFMEtQk7gvt2iR&#10;uxuur9BCbxLkdWWnj1aWsb+4mMvHhHp7noo9s8CdfgHL04tcCdMI+mJw2EOwWnxwsDyOEBKhBIGX&#10;z9vGw519PBKIbx5RjW9zehuPDkSZ7xDqu+o8YlkmAD/izvhgN2efj6i+Au8uYdsgaPPMtHJjMBlY&#10;YTTJyQELmIqv4qff/xH+xz//E/7zX/8tbfYugt5ZOoUlpJhls7FFgrhKdZA4sEVwdqmmudrn4/3l&#10;bf5vW8dFyDndXthgo7VCV8L/k43R3vwK/48dVdsziwpgUeEVAj5Naxz1soF2JOCYjMFiijDn0lYH&#10;MnDbExg1Mlsa6FSoxDFa7lSQEYTv3VvZwu7aFj799FP89Jc/x0+/+TH+/offx++++x38w+eGUgq4&#10;UrnDO/+dcP/4x/+RavsM21s3sUJnMDdPtaV7iBLaAC2/j67A5Y7DSrW1c1sEAlMYpUUeGLQRWhv6&#10;Bszo7hlT1dZpQHPbMOoa+1TV0CrXNmoUwNKHIvCWV7ejpKIFhSUNuFZUh4LCGly+XoWC4nqqchvq&#10;mnrR1NqH1pY2GLUDCDsmaKmpwMzBM9xHd+S+XU+eENxHuEtg7z2+h3tPPgP3JMQC7UmQ8zb68ypM&#10;eKUE4PsE+H4eYDb2eYDn41TcadxiBt5aW2AjMo/9nQXEwxZGXEbHhRCzcgRfmZ/LvgBY1FgeS/6d&#10;Zv7NpFOYIrzRVByBaAA+v4M7tpP2lZAx7y44xrBBi7zJ2g9ZcTsiPc0EN8oK23Gf88+SPryR8OFZ&#10;1K2gfSbwsp7TUqtpzI13IwRe342FoR7czcaQMBvQ29yG1qYutLX2oK6+Fd3d/XBMmLGZjavrGN1d&#10;m1MXJNuaZtBnw/Nge42wzqlrST/a3aJdXMNNgnuwwH+ekWA5JdYvydyYwVI6S5s5g7XpWaxM004y&#10;EyfDSfhdYUxO+DBh9sHLHWc6MsUGYpmftc1Me4CHhFjqAVVZ6uHeER/f4vwtWuZbuL9/hwosFvoO&#10;7nLZ0fZN7K3S+i5tY3V2A9PpTXWGj2E8ixFTFqbxKWRol3/8re/gv//jP+Kv/vKvsUBQ/e5pRH3z&#10;SAbnkI6w1SXEG5lVuowNOo5twrtzXNs4IMA5kFlU5B3Cu0Vl3KICb9BGb2bncbjExo3/w+1VqjMf&#10;r9ECbxDsreklQs6GglY6aAuwgqpjK+GNI+QMK9V10157bBECHkacy1PhFBbT3JlW+X3rG7S/7+LX&#10;v/0NfvTeW/jb736K333yMf7LvzmZIae+0qP88MEzbG4cEFxmebqKdHpJ2WSfL0XVT8DpjMJmC2Fy&#10;MsAKwm4PwuuVY9JuWns7LbMdmj4TOjWjaO8yoq1Dj+ZW2mFWQ1M/6hq4v1B5ZSrRKw9vUVmTAvh6&#10;cQMBrsOlazW4UFCFC1crFNTlNe0oraZoNLTCOcFYmPRjMe7DdNSDmze38ODpY9wX26wA/qxOApyH&#10;Nz9/0kJ/BjDBfXBEgA8JsMBLl3YC4L3DHayJhaYCb61mcUiAD2Vo5f6aUuRo0ISjm/O4dciGeDGW&#10;Azhvo2Uq8CqAmSnT6Zx9FoD9BDgQdHIDOmkzXJgOuzDnNWGDqrtNxd2T470CLRX1UcKDJ1JxQpv0&#10;4lnMg7cI8VtcIW8R5Oe0188Fblrrd7ii3ovwvYY27E0a8XAuBdcgs0l9M4Y6e9RdGro6NOo6WVNU&#10;57tLGTzeXMSdtfnjG6KlcYvz+wsZKjNDP630nRXZ4acwHxXb5+PO6MLkmIWh3wydNleWcScC7iDB&#10;jRMSOXxAdWEWjvoi8DmDdBoRzMWnqHzzbBg2cG97V525JCc/3N/dx52tPVrSfRyscoXPrmFpegXz&#10;2VXMMm+uzK1hSxRKOo0ImtjdNWa4NHOtyZLGoD4Bi30OM9PciZkj37r3AP/0d3+Pv/jt7wnwhhpg&#10;EXLPIOaTO+PNYiYq0C1hm5+/P7+JmwT1kJ9/SGhvLm+8qL2FNewQ3k1CuZGaY81ynSzg1orcQG6L&#10;03VsEVx5bofuY5cOY3duBevZRWSorFFXCBH+73F3RHVwxaXcMaRpnTMhGeSQ5A6dUfb8zuaeOgXz&#10;xz/+IRX4F/jhe2/i1+88w+8+/gD/4/im2/KXGwEF/PY3f4FVWv9sdo3ZdoW5ljaZ/1swmEHAL8eU&#10;p+CiVXY45eZfOYAtE346ozCXRzFGgHVGWmfa56FhCwZopaW6aaGlujRU4tYBQtyr4JX+EukALaN1&#10;LhbrfAzw1cJalihwNS6xLlyrUvPXuOx6ST1u0GJX1zTAOWnC8lSY+4APtwnWvSePlG0W5T0J8El4&#10;/3cAf6a+uXqRge8fvVBg6YXePpD7JIkCJ7C/SZG6zf1MLqN7uIWNpSnY6VSzdLWpsA1T4UlaaOZd&#10;1fOcV2A1AkvsMwGWY8BpblgC7A3L5TBtSBPgLG3FLKFcoIquUXn3CO0dgnov6cFDTp9OUXFZAvFT&#10;1vO4F2/GCTHf807Mi3dZ77Ble5uf8y6fez/hwM2xLjziDzukdbH1aqBta4dVNwS3aVRdQ8s+xlaR&#10;WffR2iweEVy5k/99Wgu5WPydlVlspWNsNcNYT0SwHA0h5rDDOToOw4AWPV2D6Ooa5kY2okkuzdNm&#10;RE2zDi0dI2zVrbDTNsc9Ie7EMvY1hmna5/lIijYzTZWaITArtOe50w/v0U7f2dqllc1Z1dmpeUQC&#10;Kfi8U1SPJG2f3FYyycdphP0ZJMJsFFPLBHgLyegSDCMJAsyGJb2DFWa+54+e49vvf6xOK/zL3/xO&#10;ASyHavyuDMLuNBL+LB0P7W6CToKw7zHfHiwyEy1tEuBNxgipLS7bwDahXKW6LjMWrCay2M7Ms0Fb&#10;xm2Ce4929/byGuGdxmZ6hgAzUswxWvD5PUK8QbsteXk2mub/T1gDhJYN2nQwjpkQi/DO0pHMxdKM&#10;H6tqjPi3nr+B3//+D3j/O9/Gn3BH/umD2/jZm8/wL38r448/+/vrv/ob5tsdKu08YaXact14PbTJ&#10;XF9up/RFcOrieiOsNmbdSbMfZpMXE3RDsizgTyoVdjj9fB33j0kPxkcJs3aclnqUuZ0A9+jQ2jGE&#10;xpacCtfSPldWd6Ksqh1FBFjgLbhRiyuEVUqgfVECcUElwa6mQtfg6o0KFBWXq9NeV2eTePDoDsEl&#10;vGKdVX0e3pPA5kHOV95C58HNz+cBFhV+0YlFgLcYBafIk9+io+OxYJo8pBNBRqs0G3uKqM2I4e5G&#10;2EZ76dDM+MqSAMxS6ks1nmX2nVHZN4XMNK1ldgqhZBQuv5P5SIskIZ4hdHMEdJH2eI35dSfmxO2E&#10;F/cJ6T3mXcm9TwnyGyk/3uBr3qLKilV+kz/sbYL7TlQAzpUA/EGG8Dt0eMLXytBMRx+Vt6Mbpr5e&#10;eMZHMKHTIep0YC+bwGNmgQcysFzuNUw7LecUH1KFd/jcSiyIlIfKOjkB5/g4zHojNIS3qakPY6MW&#10;pOIZttqTaOyUa0vb0Koxo7FND73eCofZSYjDVOEoplnz3GmXqcCb2Wlm6CWqLW05VVjgvSlWdJ6q&#10;m15AlHnN60rCRWhtNkJM9fS4M/C4uNw5pXZMeT4ZnmWunMeANoIJ2zRS6XXuvFEcbO3j2b3H+IMM&#10;B/z5z2mLtmG3RqnCSVrYKUQ9bEjlmGt0FpuZJUK3qmpfgUyICe4BG5LNzDIb1BRm/DHMEzYBeJeQ&#10;Hkn+XV5XdWthFRtTtGdTacJOFZ5dUADvzi5xfpGN1TydyyzWCfgaQV9JZrAYo5OJ5OCd5ecv8nOl&#10;8+qTJ8/wg/fexm/+6q9x64N38OHBDv7j0T5+dP8efvrxN/CHX/0Kf/s3f4Vf/OKXWKT19xNap3sK&#10;NjZwdmsMkxbGFUuQKhtglPBixOjACNV1bMSllNdKBbbR0vu8ESRjKXVOdzaWRCYqRxLCCHsDcFmd&#10;sJqtfK8J/X0GaHoMaGsfViosF4SorO2mfW6jqjL7FjP7HgMswJ6c5ucvEeKLV8s5rUDB9XKUFJVw&#10;O0zi8ZMHBJh1DLAA++8BfPJxftlJcG+xkft3AWbJmUgzmQhi3gkEyILHYUZnWz06Gqv4WI9ZimTQ&#10;OQbriIZZXUcFlmGTx8d95+YI7wxXFqFNS01PIcnyU9XkEJLdpEfSb6OiBGgV/ZhPyRXrg9jNBLBL&#10;S3yXivyQFvk+IRY1FQV+k699eyqgFFgAfkuKr3uHQL/NTCzTj2aCeCPuxLp1BAE5e6mrE7rWDgw2&#10;NGOstxcuQjztc+MW7fVTBfCsOt9YbiJ+e4lBn/Z5f4awTUWwRPWd8fP3hcKYiVBR/SGEnV7Yxs3w&#10;2L3Q9JpRXq9HTesEmgmxbtQLs9kLI+21Rw4puQJI+0IEOErVS2FzelqdinibFvTO1g4OqWTb3OmX&#10;03PI0k7GaT1joRTi4Sx3tDnMErKl2RUszayxxVxFJrmgRjYFvSlYrFPoG45g0p5BkOrso21cX6Kt&#10;jE/jlz/7Of7sJz/B2vI+FSgEJ3dyr02yaAJJvnc2lCFQzK0ZWt/pZewLxKw9ftd6ah4zckjILf97&#10;FAsEeD0h64T2eVFuHreGO0uruMk4sEFXsRKVa0Blaa/nCS+V+Ljk8dY03Ux2hg0CbVxKvpPQ8vVz&#10;xxCviC1fXMWP3n8PP3j7DXznt7/G/DvP8Q4V6jtPH+GbbzzGt996Ez9693184+kzZrYk7DZR1igV&#10;NYzx8QDGx3xsUD0EzwmjwQGD3q4a0RGDnc+5+Fo/fO6wOryXitINpVJYzdK6pzlNJrAQi/C3hLle&#10;fLT8TjjNExjTjUI3NIKBPj26OgfQ3Cw5mCrMbFtc1ojC4nqVdfPACqxSSn1ZYqtl+YUr5Th3qYxV&#10;goJrpaiurMH0zDQev/HkGNocoF+sPLBSJx/nFTgHsExv4SifgY8rD/DenT3sHu1i7+Y2dvYYw7aW&#10;sb6xRCanuP9YkSI3s+kgoR6Bob8FEdcoFZjwLlB11cANwiudV9L7nKKFFvVNZGjnokE4PQ7urE5k&#10;mH2lBZhPB7CUCWJ1OoSd+RgOZ0K4RSUWeB/GmYOl95klAL+TCh5b6OP8G7JTianG/EEC84cLMbyR&#10;pvoN98FJeMfbOjDc3IKxri74xkYRnBjHRiKER8szeLo+i8cE+GA6jvurYqcX1F39lQpnGPynYliN&#10;hrEUDmIpEuLOGlIbfT4uo438sJldVOEJKu846ttHYXUwc3GHGewzwmNxcYfwYIqvmw9H+T65QsMM&#10;rSoh2NjGLarwLnfeVebIWVrJhC/GHEJVoLLP0rrOp+exPLuMDaqdXPFyjSq9QsAWUkuIE0DTRBS9&#10;Q0FabDqcKTYCiwcwmcMYG/Pj+9//EX70gx8qgM18bCXEbgvzuJWtMVU845uiwmboeMQCEyLaZal1&#10;fu8M7W7U5keaO/0yLfBKdApr8RQb1lmCu8z1QwVmDDiYmeV6JJDM+4vhGAE9hpigK4g5FWWW2szM&#10;qOfFhcxxXUz7w7TTVHcq8r3dffz84/fxrcd38b3f/QZZ5sPtg23cfMCd8O4+3mAe/s2vf4V5/j4B&#10;dMTowajRz3kP9Donra8d2mEra5KPbQpgI+EV9bVaPPC7A8x4cdr5OJam2IjOzmB/aQH7jHn73E+3&#10;M2xIEow6AT+SbjdCVhuj1gRt5Rgm9CMYGdSht6sfrS3daGjoQEVlM26IhRaAaZNzSluhKg+yzCtF&#10;Vh1b5Th1sQinL9zAxYs30EE3eHjrJh48lUNHn3VafbFOQvxlAOdV+DP1/bwC7zHv7t7axfbhNtcn&#10;hUJ6oPdWsS2jsAj0hgJ6AWvrc1hZ5bZZTuMrAu8LgGmZZcB1JsvWnCtJAJYzkXyRIGxyJ/5JKuSE&#10;Ac6RASxlQ1gmvHmAby8ncJfLdj0TuBO04jnV+QlBfmOKVpmgvymKS7v8roBMtX6boL9DwKUz6xsr&#10;Kbw5y9ZW2w9HZwdGWttg7enGetSPDJU/YZ/AXiaKN9bn8XAliztU37uLGTzbWsKzbdlBCfRMUt1Q&#10;bWsqinVm4bV4LgsvRiPcAcNssalOUnycjXGH98XhmPRS7RgNxh0wGyfgMjPjB/l8gO+THZzqs6M6&#10;sQgAARbrvMkdfY5wJKh08hmJoIwdTimF9RK0gCdJWLNIx+YJ9RIWRZFptWcS81SgKAa1fgQCs0gl&#10;FmGeCKGjx8qy4Nnz9/DRBx9z+Tx3ZDd/U4C2nhDzNUEq2JSHOzSVfomArjPjbhDkDarsMhuQhD2I&#10;gMXL+EDnwBy/RPu/REi3aJdvLyzjwcqGUuA9sccEclH+RzcbKb5WLPUuFVdqR4qv2U5RgacyWI0n&#10;sRhJ0P2wcfUQKk+Qdj6KDx49wq8+fAef3jnEN3/5M6zevY13NtbxyfY63t/dxj//w9/hF3/+WwwT&#10;0IEBGwYHHSwn+vpt6OubpN2doFKaMdBvwtDgBIG28n+2wzbhQYjfkQ1HsBhP0CVM0WFM4+biHG6v&#10;LuHWygIOF6b5WxP8fXRIjEzTfi+mCHHcaUdYbjpgoZMaGyfIehiHtIxQPahvaEVVdQsKi+qpsrWE&#10;NQfs+ctlqkR186WWXSnFucslOHO+CGfP38CVq8WwOZxqNNb9f0eB8/VvAGadVOAjZaFlrDTh5fTk&#10;QA51E29CvH20g62bWyxGtYN1gkx4BeDddWwwI2/sMgrtrWBtZ5EAT2fYUqaZfdNU3ylkp6koBFgs&#10;tAAcnUrAE/TD42UrZ9ZjcliDpG9SAbw6HeYOHcEeFXQrxRU5NoCApgXB7hbsuEx4Sojf4PL3aLHf&#10;Plbgt6WObbQo8JusjxfieH+ZjYdxCM6ONoxSfbMWE+7MxDHN751j/r7LEP90fYbgpnBrNkl4F/Hm&#10;zjLeYD0k2Hfkzg9U4d00f0sywh08SoipxqylWJQWMMKdz48pvwzWYFZmjkpQVcLMvQFnAFFvCBHu&#10;1NMEd54t/wrz1hYt5P7CIm6tEQACvEcIFmlB09zxpbc66pdxwVGMjnjRxx1U0+9ET78D/YN2qooL&#10;LrtcHYQNI4Gbic/Bwfw3YY3D40nDoHOgUzOJniEPegbs2Ni8iYf3nyAemVFKZB71YZLlHPfBN+lH&#10;3EXo/HHMhaYUxCvRFJYJ1yJVMeUKw2em/bd5kXAQZP4/01SxxUAY21Tcg+wsbs5QWfn/rEYIN3//&#10;jDeIjMvPz2Cjl2ImTlPZ0lRkqu4W/8dV2uZFxohpL+FlrEg4fIjzs6epjD/56H38kFbwu3dv4eNf&#10;/BQrRwf4eHkJ31qaxXeZhf/nv/wjFla20dk5gt7eSWZTC7o1E+jqNrNM0HSPo1djItATGByyqOzr&#10;shBC/qZZxp7lBAHNcN1TeW/Oc7suzlIg2JByejCbZk1xO8exGec+GPHTbfmwEPCo/WSaTnHKbkPA&#10;PA7nqAEWgjzc04vO1k40NdBOMw+L0l64UoGzhPXsJcJKu5wHWaZnqL7nLhbj/MUSAsz5C4WorKrD&#10;6vqqgvjOCVj/dwCL+t5+eAwvwc1NBdzDFzb6ZP7NA5xTYQLMkl5pqS2q8eYeAZbaXcP6LtV4d0EA&#10;TiuA1aEjBfCxAiv7TO9Nq+IOuOGwjSPutmAu5qGy+KksQawT4K0ZAjwfpYWN4g4fZ0aH0VNUiPbC&#10;q8iah/EmQf8gE8oBTEV+Ky5KnINZ8vCbtNQfzUbx0fo0lm2jfL8edtroqXGDOt1w1menkoSVfX68&#10;Nk31TSgb/e7BKt7eW8ab/EeeEubHhPjBMrMxc/IelXg7FWMrzY1M+7yejCsbvcKSey7NxaWoLAQ1&#10;yx04RQiyBHeO0M6J6vC5tQQzdlZa/0XcWacCr29gd36RFjLJRiCMeCBG8MO0u17ojQG0ahzo6Pej&#10;1xjn1AWdwYuhYTssZj9VJYopqmfIn2ZDmKbyBrljW9DV68KgIYIOjQWxOLPnxj48zhhGDS6MsgEw&#10;c2qjGrtMVCba/ClXCFna9llmw/kQ/xeq7AIVcdbPeEA34RuzwmGcxEiPHm6DGRmHBwu+IFYI4jp/&#10;9wr/x0XCu0iFnmXOn7K7Mcfn1+hINvj/btJxbE2l1WOBVyBPOX1UeC8/30Uo7OqQ1G++wXxL9/Pp&#10;4R4+/e2fY/XWAT5amMW3CdgPuZP+4JvfgnHUwSw6TohNaO8Ye1EdHaNcPoqennGqsgVjRjvckx6K&#10;At0DnZI0uFvMuofzszhamGPNMMfLPGHmPnqTAMsNAg6owrtsqLdiAWxEfVgLe7EScGGJEM9xn8k4&#10;JxGzjKlLOLmNeoz29WJIo0FXezdqqptx/UY1VVZgLcVpQip15kIxYS7FWcJ7+twNBe8FKvH5Szdw&#10;6fI1dT/fW3L5HEJ5EtovdmZ9DuKHBPeh5N5bBPiz/CvgngRY4M0DLOf/7sjQSdYOlVgqD7ECeV9A&#10;XmEt5QCekxOPaZ+l8yoPsCiw5N9AIgoPW7cxfT9s+l4k5TQnudAXYV0nvNsC8FwUt5cSeLQ0hfvM&#10;u6PNjai4cg0Rkw53Em7co6V+j2r8QdqL91N+vDcVwLtJXw5kAixQv7+UVO/d9Nlg725HYkyHh0t0&#10;Bj4r7lB9H9Ay312cooXO4N39Vbx/sIYPbq7jLQL8xs4CnhDgx2tzuL8kV/7ghqaj2Of/tMf/bTdD&#10;K8xcv52lukxPq1wruUoV5zcI6nomq2qFLf8aa5OqtDszjcOlRdxdk1Fda8pOz1H1pgIRAklnYgvA&#10;ORmExRKGZtCNpm472vu9GB4JqUNJPb1W2kjuoHxd1BdFhFnVagkx8xLgASfaexxobKc6UbVtTjoE&#10;ZuXxUeZEZsQRrQPjOjYAzIf2EScV1o0Yc26KOTdD9ZfOqhl/hPCGqDzMp1TKEOOAy2jjdrJgcnAU&#10;HqMFCasbaSpnzOpEYHwCvhGC7fJRoRlPHG5OvWwEqGRszKRWIjHa8gjmqd4Zp5/wehCxOBGcsCNE&#10;iL/7/Dl++vQuPqHj+fRwF9/8y99i5dYePpjP4lM2oL/+8F0cbu4SVCPa28fR0jqC5haDqpZWLmsb&#10;RXfXGIYGTJjkbw2zkZny+vi/+NlwROkAkrhJV3hrThwV4eXn3qYKy/SQ8B7NEm4ZvMMGeo8A79BG&#10;b0UDqtZDXqyGPFgkxDNuG/8//v+TJoRMI3AZtLAMDWJ8aAADXV1orG/BjeJawkmICa4A/PrZQpw6&#10;V8j5GzjN+ddPX8NZ5uArBaW4dOkampvbmEM3FcC3H9z9ArhfDvAtKWWfj48BHyuwgHuy8gDnId67&#10;vUsl3sEOVfjLIN7i/r91sIyvzHInl5omsJlM4hjeBJJyEoN0YMVCqgfaNq6HQ9uL8d5W5kg3Vmid&#10;1wRgTg9ooe8sJ/GAAN8l3Mb6WrRXVWInHcSqaxzWpiqkBrrUaCwB+H3m4nclGydor6noz5mFPyDA&#10;bywmsBWwIjTcgxU5j3g+zs8I4/6yXE8riScbM3i+MYv3qL4f3NrE+4cbtNGLeE6An3P6dHOBgM/i&#10;3tIMs19ugx8IyMz4ezNyCw3mp7lZ1hx2Z4+n81Lz2OH8DpfJqC2pXdYBlx0tLzN/rTIHy3DGWcxF&#10;Y8hQnTLMnjF/AmEqYojTgH8KHndCqavVFoGT9nlsVA6POOGkekYImAA8OuanzXaiucOM+lYTmjrl&#10;crgOtu58TTANo94B7eAkdINWGIetMDEfThqs8JgcBIgWmVBJFs0w72Zp+6dZs8yos4Q65QoSVKrl&#10;hAtRWlIvAbYOj8JhMME9asHEkAGmPi0CYxZM2VzIurwsD2Y8PipzmLk5QpjDmPfRgjPzTtl9iE24&#10;EZiwwjs6ocaS//qj9/CNlRl8vJjGd+/cxEe//gXmtlcYg6bxzY1lqvNHjAtZtLbo0UpYGxt1qhqa&#10;dGghxJ0d4xjuN8NOtxClA5iS75dbbIZD2KRY7GeosNxWt5h9j2Y55fa7Q+W9JcNnuY8ecv+8Sfu8&#10;zwy8lwhjNx7GDq309jHIAvGK34UF7rNzHhumnRak7GZE5Va4cjVVuazxYD8GuzRoZjYuKa3FZSrx&#10;OSrxqXNFePlUAV47c41VoAB+7fRVpcDXC8tx/XoJAqGwOoH/iPn/LuHMnYmUry9RYML7ufOCmX2P&#10;xEJL9r37GcAnbbQo8AuARYUFYunYylvqfbHVAvEqviKqK/BmCasAnGTLlpSrBhwrsIzAcjCHeqzM&#10;FIYBxJ0mzCfZ0s0wXxHenSyVOCYDOiZxM0ErZOhH85Ur6KosRXJ8UF2Vw9HeiKGiG7DVVSNDFX8c&#10;tuPduJMAE1yC/B5t9ofMwG+vUzn5GUt2E3aiTtrlGFviBFtf2mbC+8bmLN7anMPHt9bx8b0dfHRr&#10;i2q8jLdZb9FOPCPAj1fnqcJsuRcyOJoTyyVZ6jOA9wnwHsGU2ie4ewsLqval5jk/J4dWZvm6OeYv&#10;ufnVMu5QfQ85FeVeEPtNi7mQYORgFo3Tzoa9zMMCUITrMcYsH51CKkTAvVEEmbG99iBC7iB8ngjz&#10;rlX1gLd2TaJ7wIfmLitqqVJWAux1hqi+k1QnM3fyCUI8gdFhgqebYJ6zwk+YIsy5kkWTAjKzborT&#10;LD972h2isvIxs2paisvTtL9hKmeE6pug0oUtdiqpjUpOVXYSXj4vKpx1uRXEc/6Ammb5XIrKG7O4&#10;EDa54DdP0j5b8acffYCfP7mLj2aS+EQAvn2AD3/5M8yuLeBjNpbf39/CLz7+EBNjDsJqJLh61NVp&#10;UdcwjMYmLTrajdARXrfZgbjdgTThnfYywxKK1SjFgHHtgAAfEd7bUoT3iI7wiNDm6zBzDC/Vdy8Z&#10;VhALwKLEm9xXN0M+bNAxCsSLBHjeY8Wse1Jd9jhsMTJm6OHUD8M8OABtjwZtzS0oK63Clau5/Hvq&#10;fDFeIcSvnLqCV18nzKcJ8pmrKLhWxipBX98gjm4f4jbhExjvPhI7na8vycDHAH92XvCRglcuoyPX&#10;yPoyePMlAEuJlVbwvsjEzMfSuUUH+pXP4KXyEmC5vIdcFSDB+XiaFporxcVMEfc7uAMZEPPQgoVs&#10;WCC0aecoUpM62t0+zHM6MzaIsbpKtBWXwDncj7C2G7O6PiQHuxGjdfH39qCv9AYWDUO4y5X50GHA&#10;I37GGyE7W/ApfEhIb6cDmGVrucVlDxaT3KAR2uNZPN+ex1Nm4BzAG/jk/i4+vrODDw7XCPEK3tpZ&#10;wvNNZmECLFn4zhJ3AKrCEa3XzbksDtiaH9AyHyzMq/HRN6VkrLQqgZfLWQK4dJ4ccHpIdb6zvIR7&#10;ckXLpSVs0YIvEeBlOS4ph1mm5zmdx1JqDnMJObNHTs+TIZlR1VubZjZNMW+mgwlEqGjhQBJavRed&#10;fXb0af1o6rCissGI2mYjrBM+uKnUw4R3UHpn+wRiE4xDZpi1Jtiopl4TbTCVNTTpRliK8xFCFrfR&#10;hhJqscppgpoROF1+zFGdJePOeqVTKwdrmqqb4bz0QgvgKapgWur4fZKbU1TnGGEPm2y0n2y8qb4H&#10;q5v4H//wN/gZd7iPZ6bY6MbwvbtH+PhXP8fcyhw+Yi79wc1tfPvJY1pkHeqbDKipHUZVzRBq64bQ&#10;0aaDtm8MzhELf6+dv8OFWVH+AF1aJIytOKGcSuAm484RLfRtuialuNwPj9K5OkzFcZPw7ieCrBAO&#10;5MouyRD24kE2+H5sR/zYCnsIsRtrQReWud8uEN551oxA7DAzUowhOmFE2DwCu24Ahj4NOlsE4kpc&#10;vV5GtS3BKdrnl1+9clyXlQqfPnMFV68WsyFqwfrmGu7IEMjbNwnq7ReVBzgPbq4E3qMXpeBlHYr6&#10;EuADgfYEwPkMnFfgFyqsMvFndnrnkCDfXKMCC7hcMWmuIAE4xRIFjrPUifwRH/OZGUH+476RQdj1&#10;3WyNB+E1aBCfGMKCz0S7E8LjJdpdP21fbRUG6+oQJMxp0yBWTXpEabuzBr6nswOWjmZm3TDeobK+&#10;myWc/kncI8RPpXd6JcWVb8XU2DBu0X7fX0jgzlwSzzbm8Nb2At4k4G9vzlN5cwB/494ePjzaUAC/&#10;zSwsAD+hGjwSFV4lfIszVOEsa5pKzKKCHhLSI0IrdYtQHnIq6rtH1d3j83vMvbvcgQ7EwimAZdjm&#10;CpVYAM6oHtK1dJpqLBZ8gfZ7iU5kkbWganN6UQ1LXMvMYiU1jcVkSg2CSDKret2iwDa09Uyinipc&#10;2TCCijoD6lpGYGLOdU14Mdg3jr6eMQz0jGOgdxQ67vTjQ4whBjNco4RpnJl63EpLPAk3YfCNEbIJ&#10;KiwVUwHIEhhn3FRTlqjsrFcUmootltXu4o7sZhFUBTDht7qQnHS+qJiZnzk2wbIQYAJnd+IPv/s9&#10;8P/5F/yUO9cHqQjemgri+8yB3xALvTyDT+ZS+N4enQobv+62IdQQ2orqPlRV96OleRjDvUY6OBPh&#10;sfK7HVReLxsXH1aDkl+polRfAXifonHIfVIV98Ej7ptSh1Mx3ExGcZCIYJ+2WSo3H8RuzI+diJcA&#10;e9jwu7FJeDdYawEnlnw2KrEVcy6LstNp2umkbQxJ7s9hguwwDGOsrxea1hZUV1YrlT13/rpS36+/&#10;fBFff+USXnr1El4/dRlnTl9BZVUtFpbmIRehO2QJlJ9B/Hl488p7skSBBd7PAcz6DOBd1s7x9ISN&#10;zpfASwXeubmRU+BsKgGpNFeWXHBrigAnOE3QqkTTMbjDXlj5z9qGNbANdtC+jSDtMbEl02Mr7WXG&#10;DBKUKB4S4KOED2NNdVTgQnj0GiRGaJczISyZtIj1dSA53IfAcC/uzsbxPnPrx3vL+CbB+3Qtywyc&#10;wj0CG7VoETL24+50VL3uEfPvMyrvO8y47xBiqY/4wz+h+n5yhyrMLPze3gqfX8KbBPgpAX5IBb63&#10;KD3WzFDHAB/OCczSqzlHcBcIpACcA1ng3c7IAIEMdo7rJpfd4evur67gARX47sqyAnyFCrw6lcL2&#10;NGEXxZ6X8cRLtN5LtN5yggCh5vfsEHA5FLI2NYWlmIwtDlNhvbTPoyipGUZpjZalR3ktbWaTHjpa&#10;ZYfZS+Udh6bLgH7NKPq6RzBEiEf6xzAxbILdOAkHldhhmIBDPwEbldkuI8gMFgQIc9BoQkA/jpDe&#10;hNi4BTO0qHMK3oBSW+l1TticCsiowGolxKw8tFGTFWFCGxiZgI+f5R/j542O443bd9SY5v/r//3f&#10;8N31RbxP1Xsn4ccPqTgf//nPMb+YxTdYPxKLRwjbmvpRWT2I8qoeqm8/ejp0/P2jVL0JJCyT/C1U&#10;XwK8EPBjLRzAdjSEXcK5NyX2OM4pQSWwXwbti4rRPseovrEA1denAN4KUX0VvE7aaCfWAw6s+u20&#10;0w5a6UnMCsRuCxs1M6YIcXxyBMFxPdzGYUxqBzDU2Y6W+gbcuF6KM+doownuSwT46y9dxCuvXSbU&#10;F5mXr2FqKqkAvs06unMTd6my90SBCe0dzgvMory5ukVwP6s8wAJv/jI6ArFM96Xz6pZAu3uswjkb&#10;LeC+AFnWsVJhUWCx0FxhWZZcDlNdMY/gCrxSkXSEAMuVK5jRBjrZYukwFZjEDC10wKhBZESDlYAF&#10;RxkfNgMTWLIaMdJQi5aiQu4URracPjyfj2LTPopVrqxttobSQXUQ9eAJc+9bczF8mxB/vJrBO8y7&#10;T1aocBEnrY8Fu1EXHq+k8cb6NJ4LwAT3XUL/7vYSPmBL/zEthED8jdtbeJ8Av721iOfr83jE/HuP&#10;4ErHx23p/GAd0j5L5QE+WpSSgf7zhDWLlWiM3xvFKuHcSMoxxixu01Y/XF/Do411NRWI5fWr8QQh&#10;TlKNqdS04zJO+mBxmSq+xCLk0iCIojNP78otXWi7VxJTmAtF4WN+raW1LKoUgHWqymq1qGVG7Kdd&#10;nhhzwkCQO7nDazr16Ok0YkAzQps3ysxGFRZoCa9leBymwVEYNMPQtvdD19oHXUM3Rpu6YW/rh7dL&#10;C3f3IAL9WkQJok87qio6NkloHYhZuf3k+lDjk3RRjEcn4PUZx+HWj8Gto+MyjmGaufi/HJ+c8E//&#10;6S/xARv492lh3+I2/LPnT/CuADybxKd0Sj9/cMSGbBoN9T0oLe9DRWUv6ur7MdCto/qOIzYhnWc2&#10;2nsnFvxerIQCWCfAm8yvO8yy2wRzT0Bm7RPag2NYc6B+vnajfE9E4BXr7FUQb1GBN6jAor7rCmAn&#10;AXYogBe8Vsyz5gjwrGuCUWGcImSkIzAgMKalk9GxURzEaF8PultacaOwFKfOXCPAF6nAVOKXL+G1&#10;M5epxOfhcDhxl3n2ntjjPMDHpa4DrQAWYD9vnW8dd16dBFhBfHxJHalcD7TYaM4fK/JJgF/k4RcK&#10;THgzLLnU5RRbPrHPAm88E0OQG8oddMMyqsVETxs8I33Ihu2IWg0IGXoQpY2eseoQHmzDNNV2dmwI&#10;2uoK9FRVYTPhxZPFCN5epGJN6DFPW7wTZK7S9mDOrMWBY5TW2YTHcmmdhAffP1rFN29v4O5MTF0Y&#10;fjvswNP1DN6gbX5TjvtSgaUE5Pf3lvAhbfPHh+v4kDngXcm/a7O08Vncn03jzrT0WEqnh/RapnAz&#10;m8bBtNRxDpaiQgq40oEz65VeUBnBFFGHUPYInUD7dGcDj5h3Hm9wSpBFrdcJ+FKMoFNdpfc6l6EJ&#10;8cIiMzWntOVqGSE+oBrv8XvWUhnMR+LwEuAKWstrFYMorh4iwEMoqxlEdf0Q2juM0GstMOgmmSEN&#10;6GzXQtOhRz/n9T1GjA+MwkLFtWhz8I4NGGHo0WKQAPcTXm1dF8bqu2Gu72J1YqKR1dQFR3svnJ19&#10;cHQNwNo5AGe/jvHGDC+V1WUcodqaFLgh5lw/IXPpRuAYNsJNxXRrDfj0nXcUvPL3j3/5G3yYjuKD&#10;RABvRt346dvP8fYvf4GVlVl8e2Uaf/nBW+paZI0NGmbfftTXDqChoY8uQs/vygGcoX2ecTOfBnyE&#10;N4gNQrhFIHcIrFJhgZfKe3BCeb8Ibr4E4G1GPGWdmX3z+fckwFIC8KKXVvrYTs+LEjtMdB+jSFBY&#10;5CZ9oXFZLzo2XgMwDzAXNzfjOjPx66cvMwdfwMtU4ldfu4TTpy9gYGAQN4/2cwATSIH1bt5Gc/6L&#10;8MrjfPbNA/zCQp+AV0quiyVKrOpWLgsr5c2De6zAOYAlA4sCJwksV5Rco1bsc5zWWcofD8DLFWLi&#10;PzXZ38mspYPPNARzdyN8g+1Y9ppxmPJjenwAW64x7PptzLhN0DbWI2MfwZOFqBqR5W9phLulTl07&#10;etY2rpR4ydCPHeMgbo/p8TFb8O/f38N3Hx3g7kISKYsOB6kAnq1mmXtnqa7zClIFMDPwu/KYIMty&#10;qTdWp/Fwbgr3Z5K03lO4RTdxkzuBWLGcJUuo2qGd3UnJYIUUloJh5j8nM6MT21wmeXc3k1Yl8wLu&#10;ww3a5/XVFyosAG/wvQtUa6mN6WnVa52HN1fH8BLum1T8Xb4mD7CcLFFeN4ir5f0oqhpAafUAypgT&#10;K2sH0dCkRV/vGLRDE+il6ra3DKGzVUv7qcVwtx6jzJDjg8zKLDMBnmCNE+KxXgOM7VSOll5Yqb6h&#10;Pj18BNXe0g1LYzvMdS0Euo1wt2OkvgNalrGjD9YhA1WWyky1DYj1JsgeLeEdImyDzIb87MVEEr/8&#10;6Z8d3y4M+K+/+QXeI7zvx33qSip//uF7ePyTHyNDpfjgw3fwp59+iE1Gj4a6TvTRUQwzuzc39TDH&#10;G9RhqKTFSvvqpK13Mfv6Ce/nAd7jNlPwyvZL5exzHlwBWYHL10vtHc/vhGmfGfN2BGCKTR7gFxAT&#10;3lWfXXVo5fPwotuKWecEIR5n/h9TAMelg9ZEiEcH2Yj1Yay/B+2E+OrVQrxG6/wqVfg12mgBuL29&#10;HTt7Wzn1pS0WOy0wy/ztPLhfosD5Oqm8JyEWYD9XR7TQR8fKewyvGp2lID5W4GmurAxXWoorLEVo&#10;U1lm4GwcMVHgeBB+rhwzs+toez28Y/1IukYxS4V09bUiZSaA00HcmwnhXpIrjrDqG2qgb2lAmvZk&#10;g1k53tsGS2U5kv3dmDXp4e3pQqxfg23mkEdsIO7azLjNlfcxIXxCq7yViSBpH8dm3Kt6nN/apPru&#10;LuADKu77tNsC8duiyrTXTxenqPJTeEz7dk+u3ZuKMjex5T5utXeYrXaiYVqrMDaiEdXbuRwOM3sF&#10;Ca4LceaxaarBIW3f7YVZNeLnFi22zN9bnsO9VcnAS3iwuqws9BGhXEvEscjPmA/KGUv83FQa+9xp&#10;DwntoXSKHXeMid1WFl0ATrLBCMfgnHDSPvfiSlk/rlf2oYTwllf3oopKVVs3QBXWo5cQC8gdrcNo&#10;bRogxEMY6NRSbXUYIZwjVDOB1jIwAku/EWbCYdbQIXUNwtLeh8iAATNU0jQt89SgHvE+LYKaIVhb&#10;ezDa2IWhug4MNHRC394D59AIvMzMfqqjjzA7B/SqHHxfatyK//jGW/iHv/rDZwD/+ud4L+ZT9TxM&#10;gD/9CHd++CfwcL/Zo0t6xh1rJhhEK7/HH4jDzM9oa9FA369n/LJiykL7zAy+4PEogNVhHwFYZWAB&#10;mNtO4KWISAeWZGBR4ZMZWAF9QoF3IrTQIaow8+9WINeBle/EEoDXCPAa4V0RgEWFxUozD0unllhp&#10;UeIkAU6Y9UgQ4Mj4MHwjA7BpGUu4r1ZVVODcuau0zlfw+uu00a+dQ2NTE7a219UdBAVaqTzA+Wws&#10;JfOi0ALtSYhPwnsS4C+CvHeUU18BNmefpfdZ8m8uA8tgjq9Mc0VlCG+GtjlNcAXgOKdRAhyihfaz&#10;VbMbh+DR9yDmMGA2NIkFWmEHwfQS4tuZAB7Mx/EgG0RwoAv1Vy+rFixLm71k0WNG1wN/exOyXOZo&#10;qcVweQn8mnZ18fe76RCeckXfob2+TcXeCtoQ4XucWgJOC/721pwqAfjDg1VlmT/YX8abzMwy6OPx&#10;XBwPp6N4kAnjKBnEPjemtMiyQTeDcjzQyxbYx9bXy/zjwYzXjazbzVbXzixmR8RkRtrGFjoSYibz&#10;IUqgI5M2dUxyj65kn6q9m0rSess5x1TTbIbwhjAXDGBZ5eYY50PYTqfZCMwpcOVwU76XWwaC7NCO&#10;rzMDi0W3jFhRUNqFK6V9uF7Rj5Kq3hzANX2oqe1DY7NceMCQs9BU3ubGPkLcD03bIIa7hqBn5hXb&#10;bCCwY5ya+FgANvXoGXH0sHRr4ege5nagmgwZkaKipodHECVAzs5+TBBwC99jo4rb+LyDKuzV5/Kx&#10;S8ClvXZwGhg34X5sCj8IZvD7vbv473+du9vg3/3mp/gw4cMHcoWVoAO/+NYnuP29b9DBhPBRxo+f&#10;3NnCPuNKa2MbAv6IOquoj1nczM+X3D3FdZvl+l7yerHG/LtJCDcJ77ZcXVQUV8FLaLlP5hX43+vE&#10;2pUG+liNd8L57e7BDkumXwR4mfB+DmBPDuAZCkmWzjAlVnpcqwAOMgo69f0w9najsbYO5y8U4MzZ&#10;a4T4Eq30aVRX12KD7uyk8sq8mr6A+PAFzPmBG1InrfMX4X2hvMfwSokCK3CPbfRnAOdGYymAs6w0&#10;AU4JwHIYaTpJgKMIxuQ6WHbE3RNUGwcy/gkETcMY66iDd7AD/oF2zNBSb/snMc9cq6+rZB6rwbSH&#10;r9N2ImvsxSJbMz9t9brcdlTfC215EfxdLczM/Vhjq3c4bsA9ZuTbdgPuxD3MRQ48WErh+foMc22W&#10;iruAd3bnmXVX8cnRhsq+b9JaP56NsAEI4nbSj1txP/bEQvndWKM9W/Ew93hcWHA5MOd0YJqVttuR&#10;5E4UZQ6TLJayO9TjmGlCPScw9ze0oKqwDANtHchSJZYCASxSURZDcnZSBLOcT3N51ufHHNV3OZ5A&#10;RnpTqcg7tMmHtNNHVOJbArB0ZMmwTSr0GjPzIi23UWfBhaJOXCzpIcg9KJXbpwrArJraXtTX9aKV&#10;1rmD+Vc6slqbB9BU34O2pj70tg1AS5XVU02NeYB7BGA9zP0GTFCZJ5mVLT0G2DjvpTr7+xh5qMBu&#10;lqN3GPZ+LVwEVzqonMy6Lq0RXgKu4JXX8HlR48UJNmodQ7jTMoCP9Bb8PDqP//r9P8M//PzHtNB+&#10;vBtx4a2ADb/63rdx63ufsrEL4lNm4h8y5tyhi+nv7sfiwjJioRjdQx+cI+OIW6nAbDjFQi/4qMDS&#10;eUVwt5NU73QSNzO5PgsZuHFAiOV4b16B88r7RYhfqPFJKx3yKoDFSuczsECsLPQxwKpDS/VK5wEe&#10;V5WkE4xQTMRGe0eGMDbQi+b6Bly8SHhlRNb5a8zBZ7mt6rC2tvQ55c3XbVXH1lngPQb3iwCfrC/C&#10;exLgF+CKAgu8JwBWFnqGwArA2aycwCCHkeIEOHGswCEEAw51cevZEHNDhEAEpDfPhMOMD1shG6ZH&#10;B5Aa6sYMFdrV28qdqo3KZMfBlAdztNypvjYqQAcO+Bk7ATtcHa2I004vTWixYuzHPcs4nnkn8Sho&#10;wRtzUQXtD58d4oO9RTX/zs68qg8Ocp1WYqWfLafwaDpE1fXxcz3YY2u75WeL63ZiyWXHvH0SM7ZJ&#10;ZCcttPIWgmpFgvlLLLMo77Sbv40Qznp9aqeKjpsRGh2BzziKSaqSsauXLkCLKdrslCi2i3bb4UTU&#10;6oDLMIoxTR98YyYFsgA9TYVfJaC7xxBL7U/PqDN8NuNJro8IIY+gq1OPs4WduFDcjSslGgLci0qq&#10;cBWtdC0BrqvtQUM9dxqqbmvLIO3nIJobeqkC3Whv7MVAez+0nYSYKjvWq6OFJqyDBtj5m+1UXRuh&#10;tXK5uXuIajyMSY2OMOv4XM4WS7518vVOUd9hTocl7+oV2HYZYqkdQ1Ksd20nZirZONe0Y4u/6X7H&#10;MD4cc+I/7z3AX7zxFG8n6ZwIwK+//z3c/OZHdEt+fBx349vLaby9s4HJ8QmsLK/ARcU19g0hYJ7g&#10;erey0bQzfrmxSGe0yvy7STh3UwncnJGjBdO4M5fFXRnvzH1R+jBEfU/Cmp//nK2OSdGC033tHquw&#10;ZOHPd2TJ4SRR/hzA0pklEOctdMY2pgAWFY6btAgLwMZBjAvAdfW4QIBfee0STp26jFPMwA0NTZiV&#10;30pI8+C+UGBOZZCHUl+5WRmBPQnvSYBl/n+rvoefPwacB1iNxhIFVp1YAi8hzlB10zNSU5jiNEGI&#10;w8zAbhkKSRscJnBzBHgpwhY0wJbLrsfcpA4L5mEsMTvMjg1CW1OGsa4mrMScuJkN4DHz8YGbK0bb&#10;g5sRqqObn8Xns2NadS3pFSrvXa7E57Tk96nuu55x3JaLACxN4S3C+9baDN5hBn5PAGb+/Yg2+p3t&#10;eebeJO7LDcRp5w7Y0u742cp6aJOcbF0dbFkJbcbCnWbCjAQrPjGBxGQOXul1FnglB+eKWdbrV8qg&#10;FJqKHDCMwaPV005NIGy2IEjA/bSVbgF8UFRvgPPc2KLiDqq70606xdajCeylsthPTytF3kzk4F0M&#10;BdVFAsqrNDhzvQvnbnTjclEXyiqowJUaAqxBTY0GtVKEtaFOg8aGHqqvKEAPAdagqbYLXY0aDLYx&#10;m3UOUIGHYSW0btrkADNvgMopx4GDIyb4aYs9w0alti7prOJrpJyE1ko7bSPIjmHa5UECTsAm+4f4&#10;Oj2CtOnBihYkSluQIsDTlZ2Yr+zCfFU7Vqta8ZAZ/ddrN/G3n3yMd6dT+PWffB8bn7yFPTqnj+Iu&#10;fDodwcfcGR1yrDc1DcuoGVa9ERGbTa2rpVgMM2zsYpMTjEoWhPk6DxtCH91PhI1tShwTY8464d4h&#10;mAdUaAH0ZMeVUt0TMO/F5TGfV4M5RFSYfwmsOhasIHZhlRCv0vKvcD9b9luxTPewxBIVnjkBcEbO&#10;uDPL/a+ZgwnwKDNwfWUlLpy/qo4Jv/56DuDWtnZ1zsBJeAVWBe+JkmX5DPxF5RVo81O5lOzJ2qNt&#10;Fnhz05xtzvU8C7h5gDexIxZawUvVzRLczFwKKQXwFHNwDMGoD2GujKAEfMcIAaadthng03djjo+3&#10;qJrbHjOmCOhIXTkarlyCvqUesz4LrVAQT+eCeBC1w9tWj0WumBXnGMabKuHrbsE6bfZ9ZuC3aIHv&#10;mHU4shlxKIePHKN4dyWND3cXCfA0AZ7Be1uEmOC+y3rO5x7MRHAnFcARs9g+N9SO5Bw3W1W7BXNW&#10;Ni7cQVIWMy2RiXbZpCBOcSdKU0Xz6jvvDyiAF5lhF2iN52iXZVB9moDHqRwygEEUWUrgDbMB8JvN&#10;8I6NIURFibExUKo8SWXn6+WsnuVgBGvhGDbl9Dw5XkxVng/QbrPMOhPOX2/BmRsaqnAXLt3oJMAa&#10;KnAXAe5CTXW3AriuppvFHUdAZgm8osANNZ1orumAprGbEPdihNnSOqBjhuXvGZ1gI0WLyt+RtjmR&#10;lZFWdAtJLpMGKUgLK73NYpntSoGpuoNaWPrYCIjF7hmEu74D3hv1CN9oRLSkGXFCPFXWjEx5GwHu&#10;wnJ1J1YrWrHF3/bjxAL+7tmb+Iff/x5L77+BmzHm4oQD35xL4E/feowZxoYJ2vDh3iG13rLBAA7W&#10;N/Dw8BAmrQ7DGsYBfu9grxY9zOadbd3oau1ET1sn+to7oevSwEEHlGDDu8g4tO4XVfViK8B8K3lX&#10;YD4GeZfwynFgOYT0meo6WBQM1jIb90WvHAd2UHGtkNMMI5YRRkED9wfuLy5CbKebIrxy103pjQ4d&#10;Azyi6UBNWSnOnb2El166gFcJ8ZkzlzE0NIz5hRlCevgC4i8CLD3Ut1knAT4JcV55b97JASyw5kug&#10;fQEvgZVpbgz0McAK4g3s7BPgDBVYTmLIzuYATssd0jgfTUcQYqsWZgZ2jwwiYtUjG7CwFe/Egt+C&#10;W9kQ7s+EcS/lh4uA6qvLoG2sgX9US/Xqxm7UgYcpN7b5vmhfJxKDXXC318Pa1oCkrg8zzMwbVOGH&#10;fhseuc14JxvENw+W8M5SkgCnCPACnq9mCO4c3t2iEm9Mq86rpwtxPORrbye9OIy5scdsvs3PWPPY&#10;sMyNMU+IpyfN3BiElpUkzEm27lOSwU4o8AsVVr3JQcwS4KwATFudIuRTfF2CgErJY7l0S4xqK2oS&#10;o5rEOZ8Ua815UZIpG3cQNbY3pDqs5OweOTlAOs1iLi9zkwavXyHAhPfM9XZcuN6GkrJOVFHlqqu4&#10;oxDiWikqbS1Bra3uQD2hkarj8wJwE5WwtbpdQazr6IOZgAiUQSpd3GJTuT7jcGGa3zdLxZ9hoyLL&#10;xEl46SqcAjDttI3ZeIJl6BpAR307hgiq+3o9goUNCBDg4I0GRIqaEGMliglxaSvmCfIaf8cWf9de&#10;ZQc+0lnxq+fvYuHZXWxwW3/CxvyjVBA///QDTCWm0NJMEKnuss52l5fw4x/8KaanptDf0Ynhnn71&#10;nIEOYJi/p5sQt7d2obWpnZGhjQ1WMzrqmqDv6OL+NoSkWW5bSxtMmDf8bqqsL6fK0hNNoDcJ9zqX&#10;r3pzEWqajXhsnI2vgU5DPwTzYB+MPT0YZOMggzTamxrR096Kkb5e2IcH2MgZ2ehNqLtuxilW4XEd&#10;/MzAowS4urQUp14/h6997Rz++Ktn8Npr5zHJRlt6ob9MdfMlAKsSG30C4JPKmyuxzZ8HOF8Cbh7i&#10;PMBbaiqP1z8DWPKvAJwlwOoWh1TgyFQYYRnIYR1F2KRnjhliJhxlhmpnrnPhIOXDrbSfAPuwZDFg&#10;oqkaY+11WAjZ2XIOI6nXYHGkH76WKkQI7wGtd4hZeLy5DjNsAeU0w0XTIB54LXgv7sXbs2F8594G&#10;vne0hjcXonhjJYmnywmqrwA8i7fX0nhjMUZVZ8OR9uIoTpvOHWeftkiOK2/47NzAtEX2CczaJpC1&#10;EmDm6wSVWFrymFhpgpYljAKtnAGzyJKpqLGMzZUsK51SAm+S+TdDmGUkUpZwC8ARZrgwAY5yKjtm&#10;ggDL8iitd0LUT+AhNDIwJEuYJUMnaM21zKanrzTg9LUOBe+ZQgG4BcWl7QS4HdWsGsJRKyX3gJLb&#10;yRBWAVcBfAxzI8FprmhHW1Ub+hq7ME7ltA3p4JPBGCZa/dExdWxbfoc0KDJNMOOHxswKdHmthcAY&#10;aJU1TT0YN07ienETaq82wE5Yvdfr4Cush48wBwhziBUtbETiRhMyfH6xrBXr/C27VOE7bGTeG+d+&#10;sLeNtx7fwg8f3sG3uaP+43/6Pfb3Dvm/NGGM3zlLJ/LB2+/i2ZOnsBro3uhgAgQyyG0SoTrL9ax8&#10;dApyCeCJITnm3Yuupja01zRCU9cMXVsHHcMw0iZC7GBDTUg3qcQC7i5LlHmFy5bdtOiMUCnzOBwD&#10;AzB0dKC3uRWtNQ2oK69GaVE5ioorUFZajaqqOtQy2zaw2pubMNDZBrt+QB0Tjk/Q8jMS+keGMd7b&#10;rSz066+dxR//8Rl8lQB/9auvwsH1ure/rW7I/WXwCtj5EoBfqO/dYwt9+wTAKvf++wqcr8/OA944&#10;hvkY4HwGzjL3ZghxmhBLL3SYChyIB+BgXvWPMPMZNPAb++Dsa6fdMOAwE8AdKqHcEymr7YW3p405&#10;ijYrTkWc8mKB+TbU2YhxKnNYq8F+2A5zUy16iguRMAxg2WrEEgF/wAzyVmASdzyjBDeMbx8t40eP&#10;9/HR3iIeLyRoocVGZ/GmAD0fxmN+5z1+/hGz8k1m8r2QjQCzRWSmWfda2QIfqzAhniLAUW7QsEmu&#10;zDBCi8l87JGRV7SYVOUw7XFIP4KwjsVpxMDGyjiGMC1nmDt9hPYzZrGqQyBhtroRqlmUgMSoyhEC&#10;EmMJoFGBWqw0YUlQ5cVeR1ihCTqWsQncoIK9erkJpwtaWW2sdpwraMaN4lZUVrShmlAqiAmogCwA&#10;C8x1XFZPkOupug1cJgA3cVkTc2prZRMh7sSYJqfC/hEZkCE7oFU1JlEBhFCH5CR+/p8yqso6oEUH&#10;1fvatXpcu85tM+5GZW0vbrBxGSek3ms18AjEBNhXUIcApyFW9BpdE2HOUJ0XSpuxQ9dwk07hYcsA&#10;ns0tYub2FtK3d7F0bw/feO9NPH/2Bp4/fRMr02x433oL3//ud5ENh9nQcD0TxBABDjGOxKx0LmwI&#10;Jd5MSS7mc342QjaCPNbdAy3h1bNsvf2I6vWYZRxadnE7+1wKXHW4kDDLsnkHc/eEHM/WMsa1oqOq&#10;Fo0Et7asCg2VdWilonc0tqCXn9dHuIf7ezHUp0FvdwctPBW/sR7mgV6uv9HcgA7u99Zh2vuGBpV7&#10;RX2/+senWa9hjI3N0a39fwPtF+HNAXxTjZc+lDvxy933RX3V2GeC+yXqmwdW5nO9zbn6DOB1Ba8c&#10;Qtp+kYGpwNNioWdTmJpj/mUmDiaDCNJCW/X9zEvtsA22sSXsUv+cT9uF5PgA5ieYUwba4G9vxGhj&#10;NUa7mpl/J5AwaRHqbsYCwe8vvgFdTRmm9D3ovnYNmqIiJGjJl5h5V8eHcN81gTcJ913vKN6aDeF3&#10;nzzFP/7sO2qk1d2sH2+uTeGt9RSeL8XxmM8/pOrfTXhwFHUrVd8lwDsBAkyIN3yTVGFCzJZ4hgAn&#10;LSbaIxkeqIOxs5sOoQfmNipXfQPGKmswWl6LsaoGmGuaMFnTDEddGzzNtPqt3fB29iLQP4zgsB5e&#10;7lDO/iG4OS/ZWC4aH2H5qehhwi22Wmx0RCBnBS1y6p9JddAMabR4/WItXrvaglMFTTh1tVXV2atN&#10;VL8WVFa2oYrZUqqGMAvEtaoILp+rr2pV0wZW43E1VbZSiZvQXN6IzuoWDLd00U73q55mGQLpp10O&#10;EuigwcTsOwIr825/ax9K+H2vX6jGqSuNOMfv12otaG8fxqVLNRi+3gB3QTXc12oJch28BNhXQCUm&#10;7CFOo3yc4HyWIC8xIyuIqzrx2GjGo+k49pJ+PF7M4pDr4qcff4y/+ovf4Te/+Bl++as/x7OH9+Ed&#10;MbIhkZ5+IwJjIwiMs5HkOss1fgLvmAI4PC4jwqRzbQAmQjze0Y1JTS98g1TIUQPm6axWPQ4FrtS6&#10;z4FFZtmMNNajRq6DPuhbW9Hf0IRBKrCxk9tb08Os3wfXIB2hfhiBEdmOBkQmxvjdJjhHdBjqpGI3&#10;NtKyi6U20M0MwWMYxEAbt9upC/jq187gpa9Rif/oVYyPjeOBXJWDjuMktCr3npjPlwCsigDLOcDK&#10;Nv871vmk6orSnrTPciJ/7jxguRrHGjYVwGKfqb5in0V9E7NJdRgpnAwhEPZiYriX4HZzxfdjpK2O&#10;/2A3liNyUNyERYsW+x4TM20/Ss+cQu21izC2VsPe3YI5Qx/2qK6NFy6is+QGHMy+nQUF6K0ox1rU&#10;ww3Olc8G4KFnAt9cTOFtZuq7zNh/em8b//TL7+MbtzdwO+3BE6ruW1Rfsc8Pp/14QMt+m9n3kPAe&#10;hAlwkAD7PwN4zcss7LYpG53kRpWdxdTfj+qiMlw8dRmNRZUwsCV29w0q9TU1t8NQVQ8Tc5e1oR0W&#10;Wj9LBR+X12GcLfd4dT3GqhvU8+a6VliaqQg9fapnOjAxqSokVpBqKyXW0C/wjlL1qIBNDT146Xyd&#10;Avi1K80qB7/OqVjqghvNBJg2mvBWlxNgKUIs8NYR1DoqbT1hra/ktLwFjXxdI+ebKppZBLiikdMG&#10;qjFBZiPUV9eB/kYNhlp7MNzWi74mDcFvxXVCeep8FV6W38HvPnWtHa/TEbR36jE0aMaFyzXouFoP&#10;R0EtXALx1Rp4r9YqFfZxWYAV5rI4l6UI9ywhXi1twRZz8T6/45uxIN6O2fB+JoLvzWXwl9/5Bv70&#10;+9/F3//Nf8Jvf/NrzMRiBKifTkEHp04PO6cjXIe9tMqd9U1UuSb0ELb+ViouG1oTYbP2D8Ki6cMY&#10;c7C5qxsu5tWobgjThG7FbVdZWGrVY8e8jXHJPIoIwRSATZpujLR3cF9kzm1rhamzHY5eDXxDbJT1&#10;gwgahxEa1dGdGRmv6LzG9epEfzNVebSrnXBrCbC8RgttZ6vKvWKfX33lLE6fPo8RNkZ5WL9UdY/B&#10;zcMr0KqT9xW8udybLwXuseLmARZo89PPAawqp74K4P1VfGWGqjtDcAXgFNU3MZdUCiyjsEIEeLy/&#10;Ww2jtPS2Qt/EDUuQV5O0MEk3dqN27HrNGK4owaVXX0VffQVMrTWw0zonB9rh7WhEyenTzF098Gmo&#10;HBfOQ9fUiN3pGFaCtLlU9X1DD95LevGtjWk8CE7gccKFn791Fz98dguP5qOENoAnc2GVfR9mfLhP&#10;8G9FmX/DtM/MvwLwltwhMQ+wKLAMk5PzPi1j/L16WLnD6JitSq4Vo/RaKYbau5Fi1p1PxBRw9mGt&#10;OqYrJylECaStdwC+YQMmO3tgrG9mbu/EcHUj+spqMVhWj+GaFozwORftnpdKEqAdDJrl0IgAbVEA&#10;SznHLShkdvzqhUa8crlZ2Wip1y834tTlelwuaESlQEsoawhrHSGtUdWq4K0rb0Y9Ya0rbyLATbSE&#10;Uo2sBsLcgAYC3FjWhCYua1Iw8z18XFVUj6Ir1bhwsRovna3C1wjuyxeb8Nqlerx+qQ6vszF59WID&#10;yqmgRp0VF2mRa+gSbALw1Wq4+F73lRzEXoLrZwW5LMpK8DVZ2urFGw1YLm7EGn/jJ74gnicDeCPm&#10;xfc35/GDt57iw3ffxT/9w9/je9/5Flzc4a1U0cn+AWg7NGhmw1hVVIXSG6zCahReq6Str0RhYRWK&#10;b5SjpqxawS2uSd/KqdxmR9OFkHYAWdOIclgyYGddBu24rJilik5xeViueyW35WluxlBjM7RNTQS5&#10;DWYCLTeR9+uHEGK2FWAjVNmohfCypI9HRl/5DcNw67jtjYN8jQ4RNgrDHYw/L4vynsbli9cwSce1&#10;rkZh5RX3C5n3BLy3budU92QdEuBDgiv3AZaS24meVN48sHl4pcQ65wEWBc7DqwCenU9jhpWdS79Q&#10;4EgqgvBUSI3CGmPmHSWQA/XlMLTWs2Vsx3yIsCTc2KH1DfVSDQouo/DiOdq4dviHu+DRNGNGp8FE&#10;QzWuvvYa7EN9SNE295QUwdjShEW3mRlZi1Vm6numIbzBRuApG4MHARPenvXjz9+9h5+98xCP5mJ4&#10;kA0Q4iAecnqf6nuH2feI2fcgZFe3NN3xTyqAtwivstBuCzfwBC00nQEVOEwFjhC0BMG0UnW7uHO0&#10;3yhjVjIg6XJQCXowyXm5UuV8IoEQ822A2TbpDyLh8anLz06F2JjZ7TAR6tIrZSi7Uor2mgaMUFWs&#10;egP8bATCBFcBTJh98pg2Wg6VvHK+El+/SIAvHRfhfVUB3IiLlxtQIbBWNqOWIOSq5bhyjwXc+rJG&#10;NBxXPeGtL68n1NI5I4+5XC1rQnVpEyoIVunlahQR3osE9pULdXiFsArAr7Bev9RA9W/EaxflIueN&#10;MBqsKCxtQyGttYmgui5Vwnm5SkHsIcRSXs4H+JlhVoJQZ2ilRYUX+F0LhTV4z+bC2+ko3syE8f3V&#10;GdwMBfDWvYf4m7/+T7i5tansq40AD7cwEnD9l8ltSwrKUctGp6u1FwVU/QsF/F0XKlFU3IQGRpma&#10;skpoCOBgk4DYDEtnJ4JDA8iYjLTMEwTYgTXa5wXOZ6iiUdpg91A/YaeS19Wht6aGlpiur1auz1bD&#10;qoaG88MUkElmX1HcuGVUqXDYrEOY+2eYyhwg4CHm39iEAfHJcfTTQr/80in80X94HefOXoaT+4Hc&#10;K0kGcdwmoP8GXmbeW3cPckXFPWLeVUVwZZqH94DQ5gHeP1bhk+r7meIeg3ucgeWKlFvHtbknCryQ&#10;IcBUYEKseqAF4KkcwB6vhQC3wUDrrKX66pprYO5htg3TpgYn1SV0XC01KD59CgW00AYqtYximWFO&#10;XqSFNlQU4/Irr/C9XD6kYf4thLGxnjmGwJiHsajrwT2LHs9pnd+gLX8UmMCzKReezEZwfzqKe9mg&#10;AvhemvCy7k3lAD5kw3Ggsq+AO4ENj5nFjcpadpm5gU0E2Kw6saQyzE1ZGZllnYSb1s1CK+yob6Nl&#10;bkFfaQWGaOPGujSYHBjCCHOXDD4IEOQJgxEZQp2KRRB0OdHdpsHVs4WovFaOwZYOWvNB2PmaEGFN&#10;Ss+01armJf/6J0yQG5T/0Wmq4IV6AiQQNbII1SVmYQJ8jhCVME+KzRXFraVFFqssiitKWvsFeKXq&#10;6ADqaO/ryhpQW8oqq0NNSS0jQj3Kr9eimLCVXKhA6cUqZttaZZtfvtBAkAXmBubxBvXdr1GJT/M1&#10;w8MTqGsYxIWzlRjmex2XKmC/XKkAdhFYl8B8sQL+S1WICMAEOnW1DtO05XPX6zBztRKPdWP4MBvH&#10;s3QQf7o6h2Va2U+ePsF//S//gJWpFCNHD+w9vRhkdGmvqUcH7X5nbQsGWjsxwXVdWlqHV8+V46XT&#10;pShngyZ3kmysrmPDVK0AHm5ohJlKGhigEBC8BborGd8sZxnNO8Q+jyBIdZ2gSg/W16O7shLdBLiq&#10;qBhXLlzGpQtXceXidVylghZfKUTF1UK6AApSVyt8hiE28loCzOmIWGfOU33lNEM5qUZD4F/6+im8&#10;9NI5XL5UiJGBAWxvLavRVjkF/iLAx/AeVx7gwzt7n1deQivwqimBPQmw1BcBfgHxgVwfOneN6K1d&#10;ZmBR35wC5w4hJWcSSoHlMJLHNQHLUKfKvRM9LbQzNbSaE1infZbrYKWHOxHqaUPp2XMoOn8evdWl&#10;cA22qzHPG4TYVM+diArs1DF3MEe3XLoILTPwknMU2zE7lgn7Q6cJ35yJ4HloEvdco7hDdc4MdSHL&#10;FlEBTPW9K8pL63wn4cFt2ucDKu+e3NaUv2WT8MoNxtf5vhWXHGowqRukzVjHCawcoCfM3OAzdqqy&#10;w4Ls5ARCfbRJLZ3wEmJXbRMcdU2wMeNauFOZWeNcPtnRg4GqOgwTbitfPyQ3HC8oQ2dpPczd/fAY&#10;R9T5tDK4I0F4UwReASwjt8zjGNXq8fr5anz9bD0zMEESJXxRDVTABpy5UIPrBfW0wcy3tNF10mFF&#10;y1xPZVIlCktgG46rnjt6HWHNVR1qi+tQfaMGlddruFPSjl6uILzlqDhfhnIq6UXa4pdPfPerbDxe&#10;Z71GFRYFfu1sBbq7R9DTM4Yz5yrQSUDt/AwbARaI7QRXysnP9FEdI5doo49VOE2rPUeIZ65U4lb3&#10;EGNQBHciLnxnYxHbVgt++MG7+M1v/hwpjwdO7vRulqW3HxauS7HSFqryJBtA6Xwbau9BZUkjykoY&#10;ERhPBjs60VJVjxraaemFHmWenejqQIBOLj1uyCkw1VeGRy7QbQnAvuF+jDPrCsCamlrUFpWgqrSS&#10;0F3PnZj/2lV1cbobheVoqWlE8dUruMH9sbm4mO9rg0/bz3w8wHw8RMemRZIAZxjFuqjmr758GpfY&#10;AFQXl1GkWrC7vqhOUsgr7guAqciiuv8GXoKbrzzA+4RVSgCW6e6x8v578ErlFXhTpv8GYFaaeVhG&#10;YAm8UaqwyzYGy2AHfCP9/OE1mOhrxSqt81rMQVjGcOAxIUCwi6jADcU34OfrQnL7fy7bGBvGaG0l&#10;Tn3ta3BwpawG7NDcoAJXV2FK160s9K2AA+9S6T+Ie/DQpseueQjTtODhziZMM4fICQv3qcC3pddZ&#10;rDPhvUX7vE+Ad/1UX7k/sdukhmWuUXkF4EXHuAJ43m5SrfO804I5gjtrtyiIZx3MTPZJJKU3tJe5&#10;iCCHmzsQaupQ00BjOwIN7fDVs3VuYvYi2KOV9dBzhzIQdltXD1vpEVrlUdpmwitjfB02JG1ybaoJ&#10;NVJLRm5VUE2/eqaK4NQQIikBqRavCkgK4Hqc4nMFVMHGG3VUpWa01baipboFTVXMs5XMt5W5rCv5&#10;VnKvAJyHWOCtKapFVWEtKphLSy7Slp4vJbylqDpXjHKq8Fna4pfPEd6zonAE9zwVmEosIL8qiny6&#10;AvVUX53WQvtahVYCLwo8ybJcKMMky8bGwMHynq8gwFXMwSxCnCToAvA0G4691h58kIwqgL937yY2&#10;2Jh96/kz/PSnP8G03EVwSHrwh+DRauGUHv1BPtYOw8v44RocxiQhHtP0Y7S7D3qu36GWVmi4/ruk&#10;/6FbA3t/v7pjZVAyMGGVATtyyZycAjMqMc+6B3vZsHYy5rWit64B189dRBdzcGlRmbq21X/46kU2&#10;mDfQy8Yj6vWgtaYSV0+fQ/nFAjReu47xtiZ4BnvYEPQxS8vgESOybit/Qy3V+woKL19Dw5UriI0O&#10;4yEBlOO7MtJKXZ1SQD6uo2OA8/DmARZoZfrCOovyHsOrAD6G92R9Ht4TNpoKLHdnUABn52UAR24U&#10;lgzgSEzHEUkKwCHYmQ1GCZNY59GOBnhpiwMjPQgZuhEfbFPn+vaXFeHsV7+K1vISxK16rBNwGRed&#10;1rSio+AKzrz0MrRstRKjOnQVXsNIQxXmx4eQZcOwOjKAPX7m25JdB/h5HfVI8H3Bljos8bufzEUJ&#10;sB+3qfhyzPcmrbPY532q745YZ/cY1qjm665xTsexSjVfIsDzbHgWCO8iW9Alj5zEbVc165BhcwI0&#10;p1SJFGGLcGcKcKcJtHch1MbGQ6qV8wIzbbKLYFvUCfHNmOjoIrzMTZMWqq1cNN1KcOX4L/Ov2QTv&#10;CJXANI4hqvepM6XMv9WsKrxKgGVepq8RqNcu0MIS5NMCMDNyGxVU09hGu9aBzoY2tNe1UIGaVDUT&#10;ZOlplhIVriPAtaK+hLeW4FdeY6YkcKXnSlBxlnWuFJVnBeAypapK/QmvWOlX+L2vU3lf5fe+wsbk&#10;JQJcVtkNg8GG0oIaDFFh7QR/4nw5Js4RYIJrPQbYQ4CDfD4kdbEScSrzXKFY6Gps1rTjrXAAux4L&#10;Pj3Y4raw4+Mnj/DR++9D7hTp08uhx2H4OfXqdHARZgW0Ts/HBti5Dcy02ONd3TAyyug6uzHcqYGe&#10;ccY5PIzomBHRUT1izLlZ5t0Vj1UNm5SzjObYUMe5b3kG+2Dt7YGJn9FPcBtKymmja6mgjSi8Uoyz&#10;VN/Llwth0usxMdiPvqYG9DY0oJtWvbWkFAME2tYjfTh9COn6EaeNnvHZYKA615WXo7m0BJNlZdgM&#10;evBIQSsZmBAr1T2G9zbhPZ5K5v1ih1W+8vCeBHiPwIoK/1twN44PHwm80oElCrym8u/G7gq+kllI&#10;UnlZBDjJqVLgZAjhhB8WAmZorcNYBzMiAR5jxo1P6jDvHse6zQB/Wz0qzpzBWULazrzrNfRgymbE&#10;omkY6d52NF66hPOvvo6uCtqw7na0Xb0EQ1050touzOu7sTM2hCfWEWxz3ltbjFAjM1fJDQTqKnEv&#10;5qECh5mBaZ+nCHCU4AZtn6kv1X+d8K45pMYIL4vwrtJKL1GNl2j/l7mh1XmgtFvLPjmRnBA7JzFr&#10;s2Ca6pkeH6MSjyA8qIWfCuDvoI1ihTr7EWzvhaeVrX9LFyxU6UlC7uVrpaNKrLKcHicAx2VAiGkM&#10;bgNVgABbBoZRdKEI586U43XmylfOEuBz1QRXSgCupbWuoxLW4DShLiDgnQShn41Gf0s3eprb0U3l&#10;72Sj0VbTitbq5hcQK4CV+h4r8I1aWuUywltEeItRdaYY1WdKUHO6GJWE8Lw4AH7fq9KQyPezAXn1&#10;vMDMLC5Qn6tCIXNsT2kLDJdrMM6GYIzgms/mysJcamGDYKOqewi2jwosIPv4mjgt+izVf47grzO3&#10;P/V5sMEG9O2FLHa5vr/x7Anef/td7MzNqjO9AlTfEBU3ZNTTpuoRMMqYer06tGQnpFYqo4kQj2j6&#10;2AB2QdvZCReBl2P5MignO8k4RNczx0gkF6pTl459ATC3n3aQSj+oIDZ2dGCAKj7UzP+Limxgfta2&#10;tcHQ0U4hamdW7oZjSMY39MKk6YSupQHG5jrafDbe+kEq8CBt9BDmqfIuuZgF3+vp7sJ0Zwfuri7g&#10;jgzOILxHAu9x7/Jn4B7g8BaVl9ObR7TNtz7rtPpiCbQnAZbaOQnvMcC5+qzneWNvBet7cm+kZQI8&#10;n0SK4KZmksy/ScTUecB+BOM+2AiikZB6CbKxvRZ+Yz82034sSw8wVXNqWIOayxdRQIh7a0thH2hV&#10;18qa1XYj1t5AK3cWRZeuEP42mBprobl+FSO1ZZin1V6nXd6jyq72t8NTW8QsyvxMeO1U7YXhXjyZ&#10;DqtjwALwrYQTh7TteXhFfXMAj2DVbmSNKoDXCa50ZK0yE69QDVa8kyybykprARdWCPGi2445GehB&#10;Jc5O0H6NjyMqI7KG9PD3Uo17hxkLhgj0IDyaAbj6uGMQSj/hlNFDAm6+YnL8l+93c0d0cOe0D+vR&#10;WFCKwlcLcO10GS4R4HOE5DQhPsXp64RISuZPnavEGYJ1hQrcVVSPoTYNBtlg9Ld2oo8NRo+ocV0r&#10;bXXLC4jFRjeIhS6tRU0xc++VcpTTLlcR3hoqcB0VuJbg1Z4pQhUV+Dy/9yUC/LJyAvxu1qmLNThH&#10;a32dv62W393DfKsnkCaq9fjZUoyyxgitSZbxs0z8bCs/203FddGm27nczdckaKVn6RwE4A3GhTcC&#10;PqzQzj5KR3Er6sPHT5/g4e27yNCu+nVUUa6jGNdRdMSI+NgoFY7uh27GT5DdOq1S4Qnm4vEe5uQB&#10;QsT1OiunhrptuZITD6zSQUnn5Xeqy8fK0NlZ6zi3oR5ho1zNVIegYRiWHg20LczSjY3qUJKhuYkW&#10;uYWNcAfsPZ1w9muYyzVUXLqr7lZYqbyuPsYoXQ9VnhlYAOZ0OeJDkErs0nQh1tfF/cyM+3cJpfQu&#10;C7y3CK6UAHxceYCl8gB/Gbx5aF+oL2E9WQLyjlLfY9usAF6h8rJ2lrGxs8QiwOm5ONV3ClPTCdWB&#10;9QLgmA9WKqRLT9tMyzvWVc9/ZgAbaS8WgxbmnDGM1pSj4LVXUXr5Emx9bQgY+I+O9mNBrhndRoDP&#10;nsO1s+fRVVkGJ1fSMFV6nBZ6ddKA9UktUt205VRefx2z1o0CmC6cR7ypDod+Kx4S3icLYTxUFtql&#10;AJae522vWcG75aELEICp+Cs22ioqsQC86pEeSunksLCFtmKd2Tt/atkGIc4pMXcINfzOytadVtpi&#10;xpSZMI+OcQOOIWqg0uqNbIyM3MGMameKUrFjVNuE1UbVleGVkwiaTFw/ekxyB7TRCnaX1KD8tSso&#10;P3UdJa8V4jqV8Ap39ovc6S8QkPMEV+qMgrcSZwnURapcO5VMR8XXtvdhsJ0WkBCLIvc2dSolbpds&#10;TDudy8L1qC+jdS4o5/q9gdrTRQrYeoLWwKrn9zVQievPl6CA33uW33uJqlnIKud31hPCZsLdTYXW&#10;EX6B1SDzF0owwveP8L0jXDYqJTCfvkEbXQon1VlAnmQj4aKlTtA6zxRUY5a1WdWKJ04HMsYBbHPd&#10;HkaDBPgZtpeWEB4xIKwdQkLAVfAaMTU+iilGjSTXX1zO9JLowfXo17ORZKzJ2CX2uLAkJyd4HarR&#10;XWSjO0/1XbQfAxx0Y0WubUWA06YRJMYN3IajSMjx3TFma6q6KLGuhfGnrQNmioilpwu2Xg0cvV1w&#10;EkgHy8XyEeggRSOs7UWcDUDcyAxMcOWe1BFmbmd3B+IyHDjFnH9PlFfA5ZRwypBKAfe2WvYZuPn6&#10;IrQnK6+6Xwawgljg3ZPDRevYIMCivJtU3c1twru1iPXNRSow1VfGQAvA0VSEFVZXowxGPJjkBrEP&#10;dbGF1FCB+uAzapB06LFEC71kHkbn9cu48MorKD5/DsMNFYiYBrHGrLptH4G3vpot/GVcef0M9K31&#10;XCFaaIquYaKFlovWN8XM66krhZdlv3EVkxcuclqIfSqnKO7DuSAezwdxL+vFbWWhbTgI23LZ10W1&#10;FcvM75ESgJdlnhZ6jRZ6jQq8ESC8flsO4IDjxbWScqeY5UBe9DgUyDlFnsQ0ocyoUxFlHLU5dyKE&#10;nNFk5WM78y5L8q5c0UOu7CGW2cwsNzmsRS8Vsp7gNhCoqtevo/z1ayg5VYgbBEBALqC1vcJcfJmq&#10;JkCfJ7gXCNRFQlJ/qRyDVFtdVz+GO6jEzOODzOJ9hLg7r8SiwhVNaCDA1dcrmHVvoO7MDTQSOCn5&#10;Xpk28XtaWB2ErJm2t5bANRHmDsLXQyj7+H19XDbI0hLgXJVAT3h1Z4s4LYFRoOZUz98+crpQWWiB&#10;2MTnzVzm5v8Qu1yFzFXaaAK8S4A/XFvGvb01POMO/Gh9Ge8+fKCOrXv7+xAhTApeWukk4U0zcqTZ&#10;YGbYKGa4jtN0QilWhut2zkl4uU0WOZUziwTgBTlVlMo7NzmGJYcZ6z4ZieUgwJNqWdYyqo46TNvM&#10;3IZyBIKfycY2xO+09vVisqebyivQ9sAz0A8v83JAOqt0A4jo+Pu0Ur2ICsDGQSRGh5EY02IrGUaK&#10;n+XWdKhz2G+vLKiOq6MjQkvlzQN8SFDzUykF7iFt881d7N8kuFKH+emXwytTAfZkbUtPM9dprmif&#10;mXk3BF7W2uaCqq9kZBglAU5mZfRVANGpHMAhAjzS184MUYORjhrY+lvZsjEnDnci0tOKVE8zekuu&#10;4dzXX0alHB5ifl2MOLEZcyHV24a+SxdQfOY8yq8UqAPkbg1V5OJ5ODsbkdFr4KsvQ6C2Ao5Cgfcc&#10;leAsNiaNVFo7biWdeLYQwuM5qm/ahSMqsAC8G8jZ5002IJJ9lfIe1zKztNyedIU5THqjV70WAmzn&#10;xrZhUwHM3xZyYZ0t9yohlnvnLPvk/jmyg4itluGXNoJsRZaVJtApqnNaBskT8BSfF4CjhDtinlAd&#10;VuYB5jbmrqGaJrSevo4WQlRPaGsJchV3fKXErxei6PUbKDxVhGusq3zNFYJ2iVBfFKgJSzNt7GBh&#10;FfS00cNdvRjq7MZgB5W4rRu9zR3obmhTNrqBObi6sJK2uRA1hLeeypuDtggt8jkCq8xzWc/FSvRf&#10;rkYbgesgeN0EVSPLWb38XgF4mDXE1w+ztFyuY+lPE1w+r+X79PxfxvicjZ89IerMZeZTN5iByxGm&#10;kk9dLsNSQRWO6rpwizuo49EebHe3sM0d/O0799WFA91d3QhyPUWZZwXiKdpnAThjHmeEIXRsIGXc&#10;+px0LnKdL9AVLTonc8V1v+ii8tI+i/rOT45z+5qxIduU21YG7cxbCe/kKOZpb+UkloXj98lRh2np&#10;bKQ6e3WD8A0PIEQnEKGdj+jEEWgxxeycIpgpOs0ExSo5MkgXlgdYh81kCFkXG+reDsYvB+7ubyn1&#10;FVilk0qUNw+tApfQqiKoBwLrAUFl5SGW+b2DHLQnQT6puCfh3d6TqfQ2r+RKrDPhXaf6CryrG/M5&#10;gBNy3Jc/NnaswH7aZz93eEN3M3RNlfAT3JhVh7SN1qS7kfm2ETOEeLi8CAWnTqO3qhJWQpv1mpBg&#10;Bk4R0r6rV1Bw+iwaiovVwfdJZuB2gu6UTM3PDNA2O4oKMHb2FMxXLmKRK243PIHdqAV3Uh48XQzj&#10;0XxAAXxAqPfDk2rgRt5Ci4pL9l2iHVdlNWKRDcAiQV7k8mVCvOalCrM2uLHlSg3qkqMhL9bkFDQC&#10;vOJ3H9s0UWNaa7ngOK3bnNuJLIHNOuX8YTsyVAQBONfbnDupf2JwEKa+fgzWNKL9zDVoCGkroRWA&#10;66nANSxR4gpWKavoteu4TpgL+HwBIRaQL/M91whNG/Pl8MVSDDHfGrpppbt7CDKrvQf9zWKj2fgR&#10;4OobVSg7S3gJkihuA+GSaiScrVRxUdoG2uoWqrPmYhm6+LiVoLcTvk7C2slGo5twCsD9fNzPz+gn&#10;kAOcDvF3DPN5qUE2NIP8rTo+N054pSNL4NXRVZi4zCsdWlRtBfC1GtxpG8DH9+7g7luP8fCdR/ju&#10;tz7Cu8/fgI3OxEmA/cy24aEhZmCBxoA0VThjGsU0IZYLMCwQ3EWCK0MkVRFAmaoLNEwSXKqgwLvA&#10;WnVNYIsN8pY0zp5JdcRhemJEdW4p4Pk+gV6uzCKfLZ1fKUKc5PcmRnSc6pHk/phmbk6rKfdrusN8&#10;TRHe5EhOgdcZJTP8Pt+QBrtzKdwRYE8o7t17R2r6Alylup/BqwAm9Cdrd/+ETZb5fwOtnCb42fw2&#10;lTcPsGRfgVfAzddXBN5kJqY6seQEBn/MA1/UrUZhmanAps4G+Jh9p3xUNVpZuZmZrbIYydZaaCup&#10;IK+9ho7SYngGu5Bkrg33NTP/1nAnOotX/48/QumFs1TfFmhLCtF87gxGy2nJyq/BXHAeY5fOItnV&#10;hNsJN55vZrATMeNmzIo7WR+eLkVoo/24O+3FQdxO9Z3Atj9nn9ccI8pCr1BxBd5Fix4LFgPm5QLy&#10;rEUuWxBl5spf5UaWkpE76tCDKHDQgxWlwmKn3VgUiH0ezntf1LzPjVlCnaU6iwInuZNFLSYECa+F&#10;O+Zoby/6y2sJBeEluF2sdsLSRCVuILACcT0hEJArXqOdfrUAN1jXOX+dy64JyK/dwNVXClBN6HRX&#10;KjF0ngBRzUd6B6Ht6Ye2qw99tNAddS2ol04rglktjQRhkqojvKLCbbTLrbS4jVzWRFibpeQ5vraR&#10;U5lvJqQtBLPt9SJ0nCLQnO8kjF38jT2c9vBxDxuU7lcL0fkq/yc2OEN8PEbLbaL11/LxMH+7iZ8j&#10;GdjBzxYLvU6AH+nN+F///I/A//r/yv1X8L/+r3/FNz/+mNa1n46rkwBT/QapwlTBhIGgMAfLSQky&#10;hnmR61UuhbRMgPO1JEDT/cxxfc8Q9Bm+foYZd4FWeZ2KuBNw5q6D5qW1ttJCM/cKxAKtApfgixrP&#10;i7LzO2YtArkov4ENBxsQKQKcIcBZE6cmHbJmzrPSY8OYIsBJqvNaxMf9gA05v/fW9oqC9+hmziIL&#10;xPmOq5Pwfhm4u3sEVWpXphuqdnYJKuszUE/U8fItTrd2BeB/q7zLa7NYXp8VBZarcSQRoX32sGUL&#10;Rj1U4SDc9nE1fHKSyhpk3k1SXRcI0hQBtpZdh7OqBJVnT+PUH/8xWm9cx0R7PRITg1g2D8FVzY3e&#10;2gKLYQQO/TBz5iT8g70Ya21ClHYmYxhQx3mPwg6VdddC49hNTFJpLbTLdtybzgH8iBn4TsaDm/ze&#10;rQCzj0csFDcU3cCileDKISsFsGxcQkx4Z7kxprkRptmair1atPN3q9bZTFttU9cHXvbIdYKPlfe4&#10;lgjsSsCn7hiwJBX0qQuQZ6jCKVrnGK1e0Ex4tcPQd2ugKa4iDFfRSxB7CE7nGe743KnbCEMzq4nL&#10;mzhVaswdv4Lwlr56VYFcJMVlhayCV66i6JUr0BAKA21p3yXm0MYOGAhxP3OwqG99cTWV9xoqaclr&#10;+R11AjEbi1p+ZwPtcRMVWFRYltWxMajh86L+laxqKX5PFdWzRmX064T8BtouFKPjUq66L5dCc6kU&#10;3ayui4T7PEGmTe86VYA+/tYBwtv90mUMviIAF9NSlxDg65i7XoMtQvyeL6ouO3vy78c//BHGejSw&#10;d3XCRwUO0UbHhgcxZdAhMz6CGdrneSqkALwk0LJkfoHreY55OEtwM2MEzkiFpHJnqZ5LlnG6LysO&#10;wtwn5GZmhEsAnjYZ+ZmEnMDLmUmivNJjPW/ltmdGFvWWmiXEMwR92szie6b5HgFYwJ2eMHBqUJY6&#10;Jif3c/lG3E9nRjWnW7tDKA8PdnF0Qm3zSvxlqvsCWtbOLhV1h1CyFLQ7a6q2tgnnzmrucR5oBa3Y&#10;5nwx++5I9iXEquOKAK/PY0UAXiXAqWwUU5kIQgQ3HPPCH3bB7plQHVj6ploY2+rgH+1HwqZHZKwX&#10;1pYqhGl/rZVlOP/HX8X5V17GYC3z7HAbJpmXk8YhfP/RQzze3Ydew89o78SkjKQZ6kecIG2lw3iw&#10;msHznRkcTMvlbaiYbsI8ZcPh1CRupRwEWG7LEibcYqHdSoG3QxNYdksrq+fG4QaVUVtsWOYI7pxJ&#10;izk2CHLLlhmCm2IDERvuQULfj1lulBluoFluoHkqtozQmmPLLKcbysCOOenEUuXAPK3zvNeNeary&#10;PPPxNO1ziq+LmkfVaYl25rjh9g40XiU0r16hYuXgFQXuZnWdukZ1IxxUuVaZUq0E5DoCVE0QKglw&#10;BRW3nApXxipl3SDAN166gsqXr2KQABtppQeulmGY2bersR11JTUoJbxV/Oya45KMnYe4XnqiOa0m&#10;UJWvF6CMVcKGpeS1q7TuBajg66vOE/SCcrQXVaKzrAZdFbXora5HX209+lnauiYYG1phbGQsqm2E&#10;lmWob8EIH4+wAdFVMhIVlKGPDYb+5QKM87e6Ob9wvRrLV8rxJ2s7x9gC//f/+p/4v//v/4nf/OZX&#10;mBwYhK29HZ7eHpWD42z8UkZRPgJM+ywn6C8IxFRbmc4T3lk2kukRAyKEPa4bILxURM7P0Pquc3vt&#10;UX0Poz4F8Y40xsy+AmZaWXOCTDBTAiYVPgcut7maUvGppHN8rYKXNUNrPTPB1x6rryix5GLp2Epx&#10;v9meCqoLwG/OpnB0sIObe9sv4D1ZL+Dd/0x58+Dm4d3aXsPmVg7azS1aYoH3uPJA7wjUBHpTSoH7&#10;WSkF3qYCE97VtTmsEN7llRl8JTkdRTwtAzd8tNB++CNuuLyTGBvohL6hkmpQgf6q63DRGqcJcryv&#10;DQvMv4bCq3jp//l/4KX/x/8LGtpiudzOzaV5fPjsTdxc3UDJhcs4+x++hprL12DhxlubIrhbc3iw&#10;nsReyk7VHaVFGcVWwkJrO4ajlE3V3awb92d8eLwQwoNZP4F2YT8mHVEmrLi5MdiQTE8Ms8UdZGs5&#10;gOw4QR4bQpY1Mz7MqVzOpx/hwR74e7sQGerh76ZtY2Vpm8RKZbiTyPmjKdlZuNNkuPNkrJOYtst1&#10;ix1KcaXkWloRqoWPKuDQ6aBt6UTdeQL08kV0EA4NQeohoApgzndR5TqpeB0EW6qdz7WI6r1WgDoC&#10;XMuqIcA1BFdUuZrTCgIssN145RKfvwItIdYS4p5rFWgurkUp1bCC3yVWPF8CryixKK0AWsb3F792&#10;BcWvXsYNTosIcClzecUFqvFlNiJF5eisrlMnuffXN6GX0HZVEeTqGmjq69FbV4+BmjpV/XzdIJ8f&#10;5mvlyhZyPu5Ebx9cWrlWlJn50AJnQwcCJXWYo/ou0dZ/IzOLn/zwT/C9b30Tn3zwHut9fOuTjxGx&#10;WWHmZ7ioxD45n/dYgbMCsInWl1l4VnIw1VhUd5bTLNd3SO4lzddPEV5R3ySttwC8Q6ckVyEVgEWB&#10;d2U4pdOiAJ4yatUhoOSIlu/vR5AlCj5HxZ23GDmV4mNCrJT4WIVfWGc2/BkKQVJOatD2IsXXb8R9&#10;WI35cEjIBMp9VYRYYD6uw5uEmNP9PT7H2pMSq0xwd3cIsKjuNgEWeDcJI+HN10mIXxRhfQHxicr3&#10;PIv6rhLepeVpLC5l8RVR3yRVMc7WJhL3IhDxIBBy0P5w4zVVwdxOFW6U47iNXPECcCvSrdXQnDuF&#10;iqs3EHT58Z13P8Yvf/RzPL/9DIer+2gtqURfXTXmw168fbiBTx7t4cmu3J/Xg+2YCRshZtiAAZvR&#10;MSwHjdikhT6kAh+lbVRfjwJX7LPMH005sRuZVAAvu7gRrGwpqb5ThDfJBiU5IqcqDiDF+akRPjby&#10;N+rFsnGn6e2Go7MNTk0HgoN9bNFlA+uRYMW5Q0TZ0stVHOLckWRgQWLchLjZhIhpXFWAauFg3rUM&#10;6TDY1I7qM1TRly6iiUCqnEiYeqQIajenArBMu1+jnabt7Hj1Otr5uJmvbyC89XyPgFzPauDzjXxd&#10;LVW5kgBWcFr60iVU0073Mc9qL5WhifCKiiorzPeKLa5igyBWupyKW0xQbxDaQimCe+MUP+Mcnxdw&#10;r9xAw3VmYcLbWlaN1opqdFYSWlZfXSMmBrTwmq2w6EfQ29CC9pIqdBRXoqOkAp0yDLG0EprSKmjK&#10;WOVVVOxaaJtb1fFuuY7Vsi+IR/E0Htq5/XcO8OHzZ/jwjWd4//lTNuJP8e0PPsB8LIqRpiY4uruO&#10;VbgPSZ3YYarfGEHiOp8XgAnzDKHOEO4o4XVrurn9GLVErel6prRspAnoBrPyrt+h4JXakY4st1jv&#10;iRcAJ2QwB/O2vbOdn9GL7CgjHNV0XuAlqAL0LNV5jrlYShQ4Z59zChynewtr+5AWgAnvRiqKPYK3&#10;R0UVBT4goAdfgFgevwCY8CqACa0CmNNtwiu1uUFwN2mHt2iHN5f/DchfBvYGH28wf7/ovFqfU8or&#10;8C4sZqjAqTASqRBiyQCCMQ/8bOF8nkmMdjbAQlAnCbBD00hr0U81a4W3tQJrDP+3kll8/PQ9/OyH&#10;v8I7Dz7ERnILC9453Jzfxe7MLO6vZ/DerRU8ouLenHPRLtuxOzVBgMexFmB29eqwP+PFBhV4k2p8&#10;kxn4FhVYoH1IgMU+38m4uTxnn9d9Y1hyCsDcAUxDhJdAGuXA+3ER2qiuRx3Liwz1wt+vgVcO2Hd1&#10;wNLeCnNrM/+Xdrh7NbT7/QhwpwgS6JCByjIyiiDzul8vo4J0cMnIoCGtGhVk0Ayio7qVKnkZ5QRM&#10;gGtgdVBBBeB8dQu8XHayugiqvK6NJRA3CrhU4EZmyWYua+X7Gvg++cxaLheIi5k1q75+Gd3Mtj0X&#10;Splfabn5mgpWOWEWiyxQF7GuE9rr/F1Fp6+i7MJ1VFyilaa9bygso3pXENxKtAm8pTVoKeWUMLYS&#10;TFnWXlmHZi6ruV6Kelbjdb7nejmaC3PVys+Qai+qINSVBLoKPeXV6C2n/eZ7B5ub4TAasZJK4a0H&#10;D/D9b36KT997Dx+/9SY+efM5vkMVPlhZgaFJ1nsnHMzCfq57ycEJrt804Zxm4zlLeKfl2DAb0zi3&#10;iZ+gexTAbIz5OC0lDa82Z6PXZCCHy4o1RpsV2uc1l3R4memwJFvTRlN1pbd7srUV9rYWxIf6+D2M&#10;UHxu1sSSHmuCK7ZajiFLyUUWpRNMeqSjdG9Ssw7uc4yTS7TqB8dKerhLeAmxKHEe4jy8L8Dla0+C&#10;K6q7vUUYRX03CC1r43i6SYjzIH8R6Pyy9eNa2yDAa8y+q3NU31kF8PxCGl+JJoOIEWI5/uunNfGH&#10;PHAywA9Vl2CoqhC66kLYuxsx67FgZzaOtw738M3Hb+Pp9hOshNmyZA+xHN3ESmhV1e7MnrrF5O6s&#10;F3cW/KwgjuaZY7MEkQBvhEeV+s65B3FrJYJtQrtJRd6PT1BtrS8stJQcQhL7vBWUwRmjWHTwfZNi&#10;dWjF5NCWgcDqNYhoexBm5pUKUnkD/V0KYE8Pd5zuDlg7OwhwK0a5M4kijLe1wkJVmNBoMNkjl28Z&#10;gJUtvpziZmaNaXqh79CoK3fU3ajEtZfOo0zUkdmvhgrZQMXsOAb2BcBUyC8C3E1gRanbqcQtnG8i&#10;oE0EtZkAt/L5Dr6vjZ8jil7Px6LEYodL+B0l/L5G5szm8yUK3uLXuYyKe1J1i04RZipuxeUcuLXX&#10;itFwg8pNFW0idE1U1CaC3EgVluWqCGo982z9tdy8wK5K5glyUyFff532/QYbAMLbKlMC3c7P6OBn&#10;5UCmItOCa8oraMWrMMT1OR+L4Fvvvo0/+egjfPjmG/iE848PDzFCeMdb2jHZ1g4vrXSwn4AQyiTV&#10;Ni1lNNA5GZAQ9SXcYp19BN2r6UKA00h/D3zcVs6ODgV3nI1vhkqbEXtN1Z1mFMqDK8o6zVgUYwPh&#10;kDHPjfUI8nOS/Ny0QaJWToGV+kqnloKXdpolAEv+jVIIEsYhddx30TmOGZeJ4Oby7N72BmGlChNa&#10;gfXfAzdfOWgJJFVXamN9CZuqCC6nUusbnBLQLyt5bo21ui7wLmB5eQ6LizMEl/DOpzA3N4WvRBJe&#10;hOJU3ZATTq8VPtpeH61K2u3A/tIc3n32mCr7Q/zh17/H7//8r/Gtt7+DmwtH2EkdUEVXkLLOYs63&#10;gtXIFtbCm1iNruJoaQU7MoJqwYujOdqdGSf20lZsJc3YYO5dDxkx7x3CHpV5MWjATmQcezEzDqjG&#10;R8edWHezHioy3xezEnAzVn3SAcVW28IW2TyI5BgVlwCHtNzQQ50IDBJalo/wens7FLwuWmdbFzck&#10;FVh6xccJ8UhLC3THV3nQNrVguFkuCteiBrvruNGHWtsx0NiCoZY2dRin9lolCv74nFLfKlHHly/R&#10;Al9BG2EUhe0ieFKdCtbcspMQ5wAmsFwuKtzMaQshbpfXSW5mCchNhLSGqlrO15Sybrx6CUXM2tUq&#10;517HdQJ7jcukCqm6xbTz5VTdKlrl2mslqC8sfQGpQNtUXP4C3EY+buB8PUGUc5qrLpei4mIxymjR&#10;S84WUsGvoZANg6h68Vmq/RV5jp9NK15/pRTN10SRK9ByDHJnaQV6KqvRR1vdx2lPeSV65ISVwX7c&#10;31zHdz98Hx8R4ncePYRtaBj6xmZugw7Yu7oJZ19uYAchFsWVjq0YpxFaZylZLiUnD0y2NMHG7aKl&#10;7W+5XIBBfo+9ow1BObWQ5adFdmg6MdpQT4veTRutZ2PAaMT3ewm7ja7LTwcW6xfrPoAM8/GMmarP&#10;DKxy8DG8WS6Tw0oCbkTXj9SYjvuoi3l8ENkJLQ4I3y5hFSgF0jy0J8E9CW9eeZVlzqutKG8e2rXF&#10;z4pwCqhfBvKagMtaofIur1B5l2idF6YJb0bBOzeTYAZOxyjXq3j8+CE+/cY38Gf/8af4w+/+Gv/0&#10;D/+Mf/rbf8Vvf/FX+O7HP8Tb9z7As4N38HD1EY6mD7Gb2sNyaA2zrgWkrWwVAstY8C/x8SzWYtPY&#10;nPLSNrtwk7VH9d1NTWI7SQVWALMV9Grx7v1VrMdoq2mhd6MmbEfHsRM1U4kdyj7LVADeCsuZRXKw&#10;XseWcggpKrBcUCAiAOu6CW4HvHJSRL+AS5usYe7tbucO04aJDgG3GaPNTTC2NEPPqYH2T0clHm5s&#10;xGBjE4FtQj/n5aqEvQ1cRqCN3T20zzoYe03Mka0o+jqB+uOzqPj6OdS9fBmtVMnOV64qaDsIdDsf&#10;t3NeQczlCm6WgN3BZfL6Fr6ulc+1E2BZ1k1Qu09Jx1fOZjcSoBouE5ssgAlY0jElHVTXXsnBKzm3&#10;SCCjXa65egN114oIZkkOVCpmrspVx5VM67m8mmpbQhhvnLmOAv6Gglcuc8riZ8qyumtVBLsSJVT8&#10;+sIqdNW0MkcX87up+nQEdYS4hr+nklDXXi6iKlcyJ1ejm9VbUYuh2kb0V9Wiv6ISuro6LEdC+M57&#10;7+DDt57Dw6w73NDA9c9t0S6RhuraI05JOhpz0IYJfoilOrkIYUr6JWiDJcfqKqn2ksmLyqApKYO2&#10;uhpj/DxLSys/r42uoJgN3Bl0FxbCyu3rpuMK9PeqHOwmvAJwmEqeGGauNUonJ/ch6X2WTiyqrpQc&#10;G05RfeUIipzMMG0zUZAE4AHV77NL5duk+uY7ogRQAVbmpXaO4c1n3TzAG+vHqnsMbx7atdWF4/kF&#10;rMnjExAr1T1+LNNlgZe2eVFs8+I0FuapvnMZzM8mMZuN4yt/+Zu/wt//p/+Kv/vDf8Ff/+o/43d/&#10;9nv85id/gf/43Z/hTz/+MX744Y/xjaffxMPNJ4RyFzPuBYRHY/DpgvDrwnAP+REeiyPlmEbaMYOM&#10;LYvFQBbr8TBfT3Azdqq1FTtTFmzHTcpCrwWZgQnxuw/WsRwewxbntwixWOmt8DiV2KqU+GbSRqAn&#10;lQKv0EKLAmepwEmu2PhoL/OrhgB3IUgFFoDdvdJhxewjZ5h00SZ3NsPU1oQxtuQjTQ3QccMP19dh&#10;iC22XLlhgI+lQ6evnuDWcZ6PB6nII93dGONONtI3Cm2PFYY+G6E2oLOiC7UXK1D51QtoI9AdhE2g&#10;baO1bhMwCXaHgC0QC8AK8BysbVwuELe+TPWW1wi8BFU6vqQE4KbX5JgxIb5aifZmqn9ZAwpeu4Sr&#10;r1xQ0yKqbumFQpRfLkRNAcG9zrx7g7b3WHFl2lxSRcWtZLYtR9G5Alx7naBSsW8Q+vIruVMPRWlL&#10;2DiUny9mLm5AY2ElLXMVOqqaqNTMxVflNjkVSv1r+ZpuuZwPVbuF1rqcSi294nWXStB6rYJqXIPu&#10;Cum5boSuvgnamlpoa2vVePF3HtzHlMeNfi4z0O2M0dVYaKmd3Yw3VEhfb84uBwlclAAndGycR8UO&#10;G2lnjQTKwCjUT1jbCG0TJtgIjLPh1VVXwVBTw89qg01ODWSNcbuO1tbQOrcpgKNU9vDwAJW6GxGq&#10;c3ygR0GcopVWAzhou7OqF5rWmfY7zuUxPR0BAV/02+gQzcgYu2m9u7FNYFbXVrCwMEPoBEgBU1R1&#10;hbAyNm6vYYfTnWOrnH8+VznVzQMs8K6tyjRXahlBFiVWMLNW+ZrVVeZdNhzLClwq7wl4Z2don6cT&#10;OYCf3HwD93ceYWduD1n/HEKWKIKmEEIsj94Dt8ED/2iQ8354hgPwDAXg0wYRHUsgNZlFwpJGdCKF&#10;ECGOcT4xmUHanqQah7EUpv1NivJOYosZd4sKu0F4VSdWcASHq2Fm62Fsctk6l636DFjz53qld2PM&#10;3FTnrbCZz42rY8B5Cz1l6n8BcJAKLBba09cGV08rbN1y2hgtG+E1y3nMLY3Mvg20cfUK3sE6KgWr&#10;lzuZVE9dvQK4X5SXSjxC62bizqXv6oSu24iRQS/6Oyag63HAxMbK1O/CYE0/GglbK211B1WsTRRZ&#10;wKS9VhATWKXOrA6luDlocyWv5WsIah7eLlpoycR1/MwqLm8sblB3ZiilchacuoQCQlhE9Sun+lUS&#10;3Foqbk51S6i0BJjq1MJs2lxWg6qCEhSeuYrCswV8T6FSWzm0VCXAyXW0CHGFHDNmNd+oVY/LmaUr&#10;qMRVF4voNmoJMFWcqlxzKne4qu1aNZoJtADbfqUcdbT0cuxZjjvXni9CezHzMCHuJag6OpwxOpiR&#10;+gbYCWjYbGJjycaT61ZU2KQgZrTpFJCld1r6LHoRoxIn5ZgvLbAosFTOEhuUJfaLbR7oY1Tqh49T&#10;G+OONAJh7WAOVHlOgUt3pkZ78XNYMS2VfUCDGCs6yAzNx0nCKoorVjkpl5fl44huEBE9HQChXvFZ&#10;kdBrkOxvRkrbiV1a1t2dTQXm1mZOYfOKmwc3V/8bq3xcJ+FdW6XKKqAJsEC7Mq/mBVwF79KsqiUC&#10;nId3blYAnsIM4Z3JxPAVY+soLJpJuHV+ePVBBI0RwhlHwpREmoBmrBmkLCna5Cyy9lm1LGFOITIa&#10;VxWfEGizBDiJ8HgSUXMakXEqsi3EbOzAStiCzdgk1iMmrIdHsOrXY4U179Pi5rwX8wR4xaOlRdZh&#10;wTmMJTef9wrQ4wSZ7wmM8T1jXE6AHQZMTw6rDCwWWgD2cwX7hpl3+6m+VGCrwNveAFN7I9WX8DbX&#10;w9hUzx1Irm+VA3igtg59Au8LgOsxJBablm28twvmPo26YkN7XTfGh4PMwi4Mddih41Tf7cL4gBe6&#10;Fh1aT3GH//pFtLx8gVBeUmAKpO3HlloAbifYyl6z5Pl8KcgJq1S7QMtSvdC0tiXnb6CIildwmiCe&#10;voLi87TMV4tRda2YlriU1liybi7fNhULvKK4ZbhGcIuo0GWXi3H99StolmtmXSwhoHy/QEuLLIef&#10;ZCrVUcKGggpbxWVy8oUcnmq4TCUvrEET4ZYTJupOF6njzaLGjZfL0Emr3Ujg5aQJOZGi9hQz+Lkb&#10;aODva6+ogobKKJnXwuxqp0JOUh11BHqYEAvA4wR4XOxvWzsh7FAQ+wiiWOkEARb4ksfgJg3Ms1RF&#10;UcYE7W/CwLxMlY4QaIFVKqwdUJeblWtGq1MB+f4U82x2grnWREBHhhEZliMoMh6b+8wQISescjJD&#10;nBXR5w4bBYf5G/T9OfvsmkBqqB2p3ibE+pqwno6o3mfJvDu00idzrijutihvPusSXFWEdeO4cuDm&#10;QJVaXcmpcG76b0tAzoObLwFYam42jZnpJAGO5QBOUzWztL0zjjnahmXa3zXCtaKs8px7US3PWqcx&#10;NZHBlCWDpABLgOOmKcQIrAAs0ArAHl2EjUAYXkMIAYOXYMvtIs1YFQscFOtswLJPp2rONYD9tFzi&#10;pg+z1n4F76xtADPWQc7LKYt8rceIZe+IqgWXAbMOPZ8nwMzBiXFmKGMPbTxbcWZg90C7uu2Lo4cQ&#10;i/q2S29zA+GtU/BqBWCxzgIwc1q/gKvgpa1mRh5hdhrvo/oS3jGqQg/Br6+kmgz7CbADOo2LVtoL&#10;Y4+b2dhJhbZB2zLGbNai4Gv42jm0EOa80ipoCapSXwH7BLxipfN5WaYtVEgZxFFMNb/60gVcevk8&#10;rtAyX6dlLlbKS4CuE17C2kDFFeUV69wo4BZWqNddfvkirbZk5Gu02tdVVq67Xom6q6KwOYCrTlM1&#10;BdRjWFsKa1FNS117gZ9HcCvpAgTaFsJbd422+grf/7oM3cydItlEFW6jvZex3k0y7prvlWq5yEak&#10;QE5xvMbfV6EuUzPIRlIO3bmHBjHS0akeG2iDR5toh4+VWDq25AiBm5El2N+n1FPUNqYjiMzAUnLm&#10;UOz4+G6Cj6XDKyy5+biUcrIEyrhYYAIsljhNJU2xkrTKchJDhJ8toAcJc4ggy+mEfoIrF8oLHpd8&#10;z7LXiVmzDmlRXwIc7WvAcsyrjv8KvNtbn8+6SoEJ7hahfVEEVgFMGPPwCpS5ygH8+co/l7PNefUV&#10;cKXTSuoz+5zG9DHAykKnbQJmDsgkAU0R1iTVdoqVss+oZQk+J89HxxNU5ySVl2o7IgqcQGRsCkFO&#10;AyMxuGix7YMeODl10W56dU51z5tFnwnLgVEsU3kXqbjzrkHMOQdUZ1bGokFmokfBO2sfZMZlK0iI&#10;Z+18nVPLolo7DZgjvLN2LbKTQy8Ajoz0IsiM4hnuUFfDdPTTQouNZg62MgeLjR6lChtaaaGbBeJa&#10;5l+WwCy2mjuYobMVo5qc8pr6BeAujGi60EvrXVVaDT0ts77HAz0BHul18zknRqnCw21WqrKV4Ftg&#10;YD7uut6ABsLZ9NXzaP26ACvg5i2zqLMo9UU003YLxEqRWdKxJceVywhfwUvnj+G9SCgJ9MXrVFPa&#10;WNrllnLJtlTdQhlZVaJ6lksv38B1Al5RUEWrfAVFbEhKCWspYS3mtKGwmrZYOnmuKWgVwARO1LeK&#10;9riBdljgreJjsdPVosyEuFWutSVjpWnlmy7nsnDDxVJoipiXRXlfy43z7uD3drERaOBnynwroa+9&#10;WsqGo4wQ17KBrIVJo1G3SBmsY0NJgOWuGGPNrccqLI2tHC2QQTeSiemoxCrTJgtwAqOAm2ImFkud&#10;VrlYr56XS8xKx1eI4AqUAnCUappTa7HGBjWkUmqKFTeK2g6qMQByhwYPLXW+ZJx+mMsTVO4lrxVT&#10;dHTZ/iYkexsR62nAgs+Cg90NyHDIbem0Ehu9sXpcy6oE2C+WAKwgJphSa8f1eZhlOqemeXjzAOfB&#10;/RzACt44pqm+SoGnXTPKHosdDhqitKVRKluEcMQQZs6NU21FaUPGqLLWUQIbMsapfFTbYaqtLgy/&#10;MQafIUIFDsDW72b54BjwEWI3giMynthMVTfSLuuootLL109lH+DKYk6ZYD4ZbUfa0nNcMg61l6BS&#10;jW18LRV32qpV0xy8g2xZBxA/BliugunXU4WPIbYzC9vESmto3wixmWWSKR+bmI/HWKNdLMI9Ls/x&#10;tRN9HbAMdGNyoIcAd8JANe5pbkBpYSkGuiww9vox3OHAKNV3hCCPajzQtk9iqNWMYU772y183kJl&#10;16LzSjVamA2baKtbXjrHnCzTS2gmtI0Eu5Hz8lgycxPhrqfNruC8HGu+JNceJrzXCG/RhQKUXbmB&#10;xrIqNhSdaC6l+hYW0z6XEuhSXKO1lox8jfa6mkrbWFKneqdvnC5ACacNzLCSY0V9qwmrGs3FvNpW&#10;2oDm69UKVLmiR+v1GtTQZjcQPlFlWd7E52tpl5sl+3K+hQ1By/UqdfJE3avXFMCNr9+gna5F69Uq&#10;NF2gGzhbBA1f187vlAajraQaPfVN6KLyyr2JBgmvGp5Je21saibEzTC1tqo8PEkrbWWmtXW0wdUt&#10;Zy/1qB5pGfARYY72EHQL8/VkdQ3cfE+YsCf4fKSvF/4eGfTRhynCHqfNViBTSaNiuQlt7vRFOZ2Q&#10;dpzP+ZiDXf3dcLPkahwy76f6Rg0UD/s4hWQEUU0D0lTeJO1zTFPPGGnAnhrLnIN257jyAG+tfzm4&#10;+fk8wFKrJyDNg3wSXKmTuTdfYp2l82pWOq8I7nQ6imwqgq9kHdPI2KZVp5RA6R8O0ZIed1YRyiDh&#10;jJtSBCWmlslrBOCAPqoeu4eC8Gr5Pj72akOw93uZqV2w9nlgG3DwsRN+g5lqTnhpg6cdBJHwZu3M&#10;PBPdiI52IGJoR9LUzdLQ8uRKIM5QjTOWAUKbq5S5H1OmPj7fj7gcRiLAYblKJitIO+3TcaMMdfJ7&#10;2/n97ZjsleLG57yF8xaBldMJ2mwTVdpCcG2D3bAOdhHeLljZGk9wo+qZhfuo3KVUu64mPcYGghho&#10;tRFsF4yiwARZ12nFQIsJOgXyBHqbx6naJvQ3G5kDe9FR1IzWixU5mL9+Ho1fO4/mr11E00sCMZWa&#10;0NZRmcsJ8TXCfumlswpeUd6SiwWoLGCuLKnAcFc3misrUX2N4NA2VxaU4jJz8ll+XkVRDcr4uJi5&#10;V67Y0Vgu14qu5vvqUEdLW8asKkDKGUmVr19DvShuvoOKwMkAkVrCW89lKhtTwaWai+rQypL3yFht&#10;GQ1WxWndK2wYXr2O+lcLUS9DQc/SCZzLlZze2CCqLmdgyamMl0vQUd2E9rpG9Le2QdfajqFaORLQ&#10;zGrCCEGW4/IywMZENR5nTh5vbcEk172cgmhtZHwpLYfh6g0Y2ZCNsEbpRvSXrmGMjsRV3YAJOpIx&#10;xglzaQVsBDxEBReljTHbhtUxXVpqGWI5qlPLgtp+eLmN8/A6e6XvpBsBuQrlGGOdw8zGoB2RjhpM&#10;HatvuJPzEzrsUnk3WaLA+cNHqlNrPQewWOeT8ObrpOJ+EdQvloCbr5PWWeBV2VcAzn4B4IAhQPWN&#10;KQX2EUB3fwCOXg8czHtOAuoizAJteCQJN+cnu53qOZ82rMo9GFTlGQrlHg/wNQTY0uPAZJ+T0Lho&#10;q61Uc7lLAtXUxpZusp9ACogaQtjJxqBVVWy8myuSNdqFBKdTph5CK4qcB7eXy6WYV44BVvCOaDil&#10;nTb2IsBya7lxCLJ9gIByg0wOUI37BWSBlvMCN6dWPm8dIPCE2DGkofXvUQAPtbVAz41bSdVrqxvE&#10;OP+/oXY7wXbCwDw8qmEOZgYeaBnHYIsZOqrvYOs4+ppG0dNEkAmzmq/VQ1PRg87CJrScL0MjbW4d&#10;LXYDs3I9Ia5+6SIKCffFr5/FpVcv4MY5qi530MprAm+ZuiVIHRVXHsuFyosvXsOFVy7gAtX8IhuA&#10;8usVqC2pRQVzrhwukpFZJcy/RXKsmJDLEEwZfimKKOckS96tIrA1l0pVJi4nlJWv5jrPZCpnTAns&#10;nVW548ByhlQtFVeAVFmYAOfGcwvE19WylksVaL6cy8tir5uk44u/oZm/rUHGV9c1qyttDrd2oP/Y&#10;RgvEerHSzMFqgI0cd29qwlBdPbr4f7deLkDrmYvQ0GVoL1yDgf+3kTXC+VHGirFLhRhnfLBcK8UE&#10;XYjU2NUi6K5cw0RtDe0w9w0qcEiuMCm2meBKySVjxTILwApebmsvFTlI9U2Y9JieHEOguxGZ3mYk&#10;e5h/CXCks5r73RB2BFQCu0NwlfquE961HMAn1VfqpOKuEcz8VGrlBKRSS8fTPMD5TqscwJ8p78z0&#10;FLOv9D4nXsCbmQrjK1aNgyoaUJlWjus6xf4SUBtVZpJqY+VUloniCsi2HsLJndjS5eRy5tyhsIJX&#10;5qXshN9KgCe67Or9E72EmDA7By2EWM9MTSUVeKmwCQIZNrZTvVtox5v4GzqoyF1sLbsIMRV5vEdB&#10;m6/EWA8Bp+XmNEqQI6NUX1poycGB4/IbmKcMPfDquaG0hFLbDduQKK3AKrdJ5fzxY8cwLZSWlkrb&#10;y/kePt+Nka42gtmAgY5mVJSUoqGyC+NcPwNtdtpkp4JYAB5hQzbQZKJNHIO2Y5KKPKmAFlstNSCK&#10;3DCK7joDS0eYh6Cp7EPn9SaVH6upoCV/dBqX/ugULr1yDoVnL6PichFqCopRz+/tpgLVswGpuSaD&#10;K8pw43whzhJ8gfcqQbv62lV1cTu5Q4MMzrhBlZRzjIsJbAkfl0mulhKI+ZyUGqZ5+ioBbUFTcY3K&#10;v6Kw5WxY1MkUYvOlo6qc7oOvFYBFqVtopaXknGIZsy0gy7TlYjlaCK9cIaT1SpV63Ci2vKAcXRUN&#10;bHzK2fgUo5MQy21UBmid5ZCSViCWQ3ZKdam+hFjP5f2VNepEimY6kKbXzqOLjVLvqUvoff0Cel49&#10;h46XTqPv9fMYOHUBg6cvQnvuCobOXcXgmavQMUoMsQHs4vM9Vwpgbm6ETSN3JexQF7BzMhrJhds9&#10;g9wv+NjRw8glAHPby10I05PjkDPX3PUVSHTWIkWIBeBwF+fNOuwR1O2NNcJLiFk565zrtDoJ7xct&#10;cx5cqVUCKqUgJqQna+XFvKiv2OdpZl7mXgFY5V4qL+2z5N5pwiuVSRJgc4cdE512paJe2meBVeDN&#10;QUoV5Y5q5Q4r6iuAu5htZbmp3aYgdlGxBWDXgF+BLwDLVCC2dDow0W0nwE7CPEmIx6iUtDhU0zgB&#10;jhHGsFEu89nAz29kI9FGVe1ifpHqVsB+pryEd1RDwGm7+T6BNyzKS2jVsWDmYMnCXsnDcp1pnYbz&#10;3CD5ItQuQu3i8hfLpHSElxtOVHiCyqxtbaSa1hGgWpTdKEZtGS0eY0JfCxWXEOv4PwnAkoOHWizo&#10;rjGiv3GcKpzLxFJaZmIBeKDZhL7GEUIuEOvRxeptNKC/fhAdJa2opnrdYK68duoybTOz8NXrqOF3&#10;yq1FuhoaufMzt14vRsHZApz62gWce+kqrhDSqwS06NwNtNS0oPAc30/4ClklVL+Golra50p18YBS&#10;vq6UsJepktMWCeiNGlY1yqiSYp2baKfLTl9TJRa7ke+VY8blfL1k87pLZWpkWB0zcd35YrqGK6h9&#10;OXdaZNN55nHCKxY6d2mfErSzAWilfW+SsdWMAEUXr6CS/8P/j7H/eo4k3bY7wXqbGZthD+85pVVq&#10;ZCa0FgEgAhGIQGittRbQWieQWmfpqqOuvqcvedlsqubQ2KRxhNHmZczmf9qz1vZwAFXn3u552OYe&#10;Hh4CAf99a+39CeddFhqw0nWA2ozGocRxHRG3oQCn1VIvw26vIG9eDceljoasOmGTFsDcmHdCcaGw&#10;gLU6BrCHxgHzqJRHJ6U4MoljBtCtaauUx5mijEt4dFwytnlphX2ynQPMZVjzWgHXGRp1wEyo9U4M&#10;y7gWN1cgDMvScgJ8l11ewDa/Q/77DPnvedYPdW7JHwGwUbz6Obz/FMBXwb0aCrAJLFT2l2HkvoSX&#10;fb6wzt++MQZtAFzC+y3U95s3z+RrLrj34pG8R3i3svsKsam8BJSPt3MHut1D7ndYOVVITxsPDYUl&#10;nIjdAp/j6wzl5esJMbf63sgVqcbc3y3swpJvwOp2dHGAZ4D38XIO1juNxiOFBiIDm5OSpx3mxXko&#10;sQHxBcB4TICfYkt4FWDeygWqayrwOQHGax+wewnqSzutgcdGGAATZAUaCkx492p5vUF5MxnBhRaV&#10;DP7xXtjWiC8r22jY6pljaWSPoLaHCvAm/uaV3JEqcD64gtfswHrvSAtBmGuJDQ0CzW05ityYaoxt&#10;Ob4O6NcBOLaJthRCRQk7fIDVrjearmVz4gXMAZtT5ietMtg/I2OAaRYqOsdhlRMLEmCByu6XBYC3&#10;AFAJcGDOKzbYZw/yz+AccmPk10tQWDdiCfteQBta8IljaFY8UF0O0YzYkQ8D2rAVSorXu/g+FjcU&#10;eEHc/fO6YmYC9tgHZaUF5zxmwsuJHbTWtNwx5MJqswFzhMUyWPmCNyR/+d13UgWcCxMzUGOPNDJZ&#10;ncVUVysNWBMpWWf+S4ix3UrCVrPABYVe94dl2bYka3N22UYc2t1y6vLLqTsoR1D2A4db9haWZA/b&#10;A7z3LhqJDfxmbZzbhupvRKOykUxIO+LHZ4RxbWZwXUJ1YZ+PKrg2mhVcc1W1z7y74WE+hXRhQOpz&#10;0/KiFJfX1aQ8K0blJOWRV9tt+Tvt7zWKVv//qK8J6y+DKvszm9wtUnFrxo+Al8rL+B7qy+4ixteE&#10;F8pLeL969UTevXxsALyZ2UNLuKuQqXWG6hJegr2JoNISTkJ8XDMhhz0mxLCV5v5V1TbDeB82BEfY&#10;Z0Oxg4aA0/dqyE8KyFMKUM8cGoYk3j+KnCQpj5opedRK/wxiM15AhZ8BYlOBnwLgp1DXR1BdA2DA&#10;izhFI6DAmgB344RQdwGmvT5qFmUfLTOLW8uZCHK1GFQWeVsqKj4XLHQgrwC38g8QJxcKvIXGbo3d&#10;SekDyfmR64bXkA8T4F0FmApMaA2It3RbiQFeHKsCekYjitcA5EZyA/ayjfOqUld4bQrv4rRNJpEb&#10;T4xaZRYALUBhF2cBjYsLs9vFMeMUO6C0wfoSYj8gXMIx2+isAeog8uqBWQ3n4KzOE2YOvIDzY3Z2&#10;MfFeSkuw1Q6xIyd39M+JC8FF4f1Q0yUArDOjAD8HhESo0AA6OefT9biMZXuQE09ySR+oMFID5sdh&#10;5Nen7TX5//y3/yp/97vfwF3gPWB308jpqcJVAMxuJVrp9a6N3uYMsUxKdlNJ2UrheIw3XY/Ittsv&#10;O/Yl2UGOS2APAe+xy6dxAqCPEAdOH/JgwI7fbMPjkaNs8qLCTBu9x27FLsAHyH2POFMN8J5xAAjs&#10;81ebHQCPRmxkSEqWaXmKPPglLPSzclSOU155ubMif+T8XKqvFq1+rr5mweqq+prAGmpr7huPfwuL&#10;bCruT7DJPwFYxm8I8Pfv5Kfv3sqPiB9M9QW8VF/mvYTXBFgVeBMX3AbUYx0XH0E2AVT1JMAZE0Aq&#10;6NHPADfgpFIb4JqqbMBK1eW+0UDwvYzYk+3sOhqCZXnUqUOBaX/zOqLqsMLhdzE5B8BnzaQ8hjKb&#10;EDNooQkwLfRzwPx83ciDWYl+zFwYtttU4TO851mnq8Sw2AwFGI+PEcx/GSxi7ZYzspaDtUsEZRXw&#10;NmGjqwA54vdDiSuygxShUziV5SKLV0Y30lb1oYK8ise1+I5CXIlsAuguwMiHCSvtM2Fu4LECDBWu&#10;RFYRa7qtRgEwLHgrvSnr5V1Je+JQUFjimVlxwD7OIr+bgMW2ArZFxqxb5qG6U30WcQImJ/LYWSi0&#10;dcAiLtjqpWkAzKGTVq94cS4nKVCNHXiey9H6oKILgDkIq2sH9D4L8mtA6IQ1dgJeZy9gh2JHbbDZ&#10;I3ZxUpEBuX/KJS64gKX+WeTN85LF83Eos7FOF6z7uLNbnXYgh3XJX759J//9//Yf5b//p/9FjtfW&#10;kLNPiBt/F295wly4CjhZ0FoFwFtcPw2xn03JHkDeYeDxNhR0OxyVHV9YdlwB2V7wyBZA3lowYtO2&#10;iK1LtqDCWomOROW0yLssoAGv438Ou8yiFS0z4d3H/3kXue8RrPMpcl+9oXe7KkeFuGyEvVDgISnP&#10;zkB5WYGOA2QAnPbJ0/Wm/BHwcrTVX/3hT5VXgwD/DgD/1ugqugrw739DiL9BfA1oGV/Jb38gtIBV&#10;4+3F9sfv3lzED98a6mvC++71EwXXhFcB3sbFtgGbR4AZpp02wdvMGBATSAZBZZgKbZzLY5dKbKou&#10;wzzPfP8NNhiwmeuZNdmvLAO2ppwDtIfIf8+aGdjtMFrIOCxOUs4bCSgxLDUU2gRZc2DNg6HGm1V5&#10;jqAdfwqQCTDjySoUGSA/7AJ8VYkJ8FEL/8RmTg4bgLeS0Xs/tVMhKHBU1ospyQW9CnAGKlBOdmSn&#10;8ViWAeoqwF0FxKuAmQBvoDEjwB1Y6zLgLYbWkRfvyQp+kyb+1grgLBHW2Jpaay1sAWoD4MuoxdaR&#10;e2/ivXZlLb8uS7OLMjEyJvYZq1inFmR4CBYaIE1ASSehlJOAbRoxAzvrXwzLPBR6um9aZvoRgwB5&#10;xgWQARxgdUKpOTmB3Udei1PciNn+KVXeoC0gbjQAC4ByEfA6+mbFjoZBA3AHLV4JdtVY1RlwexBe&#10;hdiq/cRxNABcNC8MNQ6zuIX95VhG/td/9S/kv/3bfyP/7d/9G/l3f/d3El9y4zfIyH6HKUNIisGQ&#10;rsfFWWEbgJXAcuGFXUC8DyU+YPAYLPc21HonEJFdd0g2HR7ZgJ1ehyqvA95NKPKOPyT78TiUNy0n&#10;UFhCq4M1mmWNE8BMgNmteMACFsHusMeiJeWAR9bjPjlMRyQ9PSkN6zzgTSCiADgmJ5mAvNzqaA78&#10;l5zI8EtwERzHrNb5N5d57iXABBfAElrEb354h3jbjUtoDYgNaBn/FMDvutb57QsGAN7K7gLQHVlL&#10;bmuYSmyCZ0JsAslj5nPmvqm6ZvCYAT5fawQt+iqUZhXvv4rHK1D91fSG7JXXAFYNask8GGDBumzl&#10;kOvASp9WY/IAMD9uZ+RJJ6sQs8j1lIUuVqMBrwkxgxAbIFONjbyYamxEXoPKfNJmK5yVwzry2xJv&#10;gBVR+7yBHLiF/ULYL2uw1QVcXO3ChmzXHwFKKG/5TGMNEDMHNgFezhkqXArTCu/g3CO8z55UY1Bh&#10;KG0xtILnN6WN36uR2ITqrmmYAHO/ldqCuqNxqxwgR67DOk/DNkNZZ2yA1yJD/RYZA0QTAJcAT8He&#10;juOxDSAGnFGosUdcUGQPlHV+1CYzfTMyi5jrtcjc/WlZRF4a5Y3RFoMyPzAtNkDKyvUczrHdnxEH&#10;wFxQeAExLPYSLLsX7+2E6i7cw/OA1s/q+agDubEFAYhhlTk4JD7t1hyYK2NGpu3y1dGp/Pf/+B/k&#10;v/7rfyX/5X/+1/J//7f/Vv7Fjz/It48fwp3kJB8MKsRlqHANuWonGUcOnFTl3QO4hwCRMDKOOcAD&#10;xw/wv9iPAmS8Zgvwb/qDGjuhqOzFE3KQzejiDewWuugyArxnrYqcskhZy8teFY02/q8K8GpTltFI&#10;10Kw4/m4LPs4NHRcGg6bPC8BYDjBJyVcf/kQrrWW/N3vYZUB61W7THivPv4LqO8fAPFV9SXAV+Hl&#10;9iq0ptqawDJom83QPt83RsXZyHuhvM/P5e2zM433NrNQRSgw4V1N4CLChcb9S/hosXcB9h7iEkrj&#10;GF9Le2zaZRNgqve+PreeMs5j6GfEt7DFPh4v43EbOeBGblnHzJ61oMRQzb1CBBGCAgPqegJb2umM&#10;KjGr1k/WADLt9MYlvC+2al0lZt8w+4QvIWZ12gytUiM/Pmpk0Boj/4J9Ws8hCrBraKEJcD2DCwot&#10;eBEXzUpxS7ahtlTdjfI5bDMgRmwA5I0yFBnHCXcjuacqXI1tA+gjqPKhwlyObEghuKLV6gb+7hU0&#10;bs0kcmKoLuEtI3emjSbAq3k4lRIaxfqRRFwJmRqaFivz4NF5GeidkeHeORnrm5NxxEQfAebtW2dl&#10;HrC57SGZgxW2AL5pQDkDGC2IGYA5h/Nn7k2Kc8quNwz3Wt2aM3P4JZWa46etgNyGz7D1TosLttiD&#10;45x6SHAJuJPdUch1Q4Ca3U1OvDdHeQVwXngS+TAcQhJWveQLyr/+w+/l//Uf/h0A/pfyH//4N/L3&#10;330t350dy1a9IqVYzFDgcPgi6tEIrr0uxGnAmEvpWmYnAPJBCQ1vGQ0wo4gGGMc45/e0kAXcnDAB&#10;1S1wPngR8OL/3alp/y8hPoc9foCgXT7igB1AfAg13q4WJe5GWjA/Jy95PyWkVxX7DJzEsBRnkAPn&#10;I/K8HJEzwPsgH4aC5+WvAeefAItQ5f19t9uoC+/v1DKbea5hmU21pfJSaQnnL8H94dtLcLXiTHiv&#10;FK3eUnkV3gfy5umpxnubuHDWEhv4ATdlBYpBgAmyCZ0Bqwki9hmEFxfjehfIjeSubAHYbc2HmTsb&#10;CszXENYVhZaNBF+Dx93PWcHntLHfxIW8lmzoig6qlFDI7WxQDssxedhMdyOjha3Hy1lY5IIWsgwb&#10;XTG2WwTZsNJP1gx4rwZBNmGmZT9p0k4hz4Jdoo3ersC+1bKyjNZ4FTnTGv7hpURa1itotCpQjuyx&#10;AsxYKz7QLVWYakyAWcyqRLe6AB9fQM1jBsRUYoK6K8tQYm4JbjlMFV5TZV7J7qFBQANZxja/IQuT&#10;DpkZn5Hp8XnpB1yDiBEAOdaNiUGrzMPeWgGVFdtxqO0UFHQKW3Y3uWBv7ROLgHhGYeYILrtlUayT&#10;Nr09adgZQQ7tEh9yWRcUdB5Ka703LY4Rq9prh4I9pSuSuADw4tCc+JHrugdsmitz5ZAg3t8PO+2D&#10;tfcNz8pRvSn/9R/+Xv79X/+5/N03uFgfn+rSvEetmi6UwDve5wGwCXEOalxENHF8JRHDtQSVzSTl&#10;kACXcvIQsHFxOsbTBlwWgrOLOLPocb0s53j+EbZPoLhPAe0T1lUQhPcMykv1PW6WkC4VVYVPWrzb&#10;RUTuXLsuY4OjstdpyDcPIFKFNP7HOdkqZoSLIz7FtXGa8ctZjmvCJeUvAaNOCVRgf7zoFvrzblB5&#10;/8Bi1Y/IeRG/Y/xgdg99DXCNnPfHbhjqi/jWLFYxqL6wzd8YVWeOd1aAqbywy28Yz87lXRfitwR4&#10;G1Z2DSrYQW7WiawDrg3kMAQaitAF2QRYlVMDVjsBIAHmKgDk/ibA3skAYEBswruK44yVuLHVwOuX&#10;8ZpOlJ+zKcsAmfuNUEs68aocVuty1i7LUTUu22k3LDQgBriPWllVYXY7PV4pANIreTC7pBAmwI8B&#10;OGHlKC1jmOXP1ZgAH3MwRy0t+91RWjtV7DdygC4oK6WMLFezUk7kdf4vgW1nuFLnzwHeqhr7JsCE&#10;l8GcmBA34Vhorc38uIAo4zdu4/dcRiNXx+9XDq9DjfH3A+BlALyc25O1wha+z4Ek/RmZHJmUmUmr&#10;DA1YoMLTABhWGvAMQxUtsLTzM26Zg3WdggIS4AnE7Ihd7FDLKVagYXEtgwbUFnY3zThlegh58qxb&#10;ZgZmZAJwEnAXcl0r+5kBsAWfMw+VncNx691J5MMAfikhLrwXVXfx3pR4YOM5SIRW2t0zKRFY9J1M&#10;Qf721Uv5H796Lb8DuN8/2Jc3+5tyjlxzNZdGihFWeBXarvoS5HwgIKWAHxCHcf1FtHilAENpH1XL&#10;8qzJ1Trq8kJnK3HqIKMhL6C0nLzALacdPseWkxtUeZn7AloqL+OA493LsNnNgvwFAHlydqIj7W7f&#10;6pHRCfydiy6xuLziCselimvwwe6mnNbhALMRWPiI/O7dK/n9bw1wzUrzBcA/GfAyCK1C/EMXYIRR&#10;XTYqzewi+vE7xLcAGQ3cDwgDXiM4VPJ75r3vLuH9BvEVi1bPHnatswHvm8dH8t5+/uBnALehBi0o&#10;IiE27fQaFNaE98JmU1URK4CPEG8C2K008uJu7muAi4uSkF4JqjGD+218XgcqxH1ua/6O1INV2cgy&#10;b4HlgZXZyfrlQSsJa53VeAyFJsAKMaB8BkBZiX7GivSVYtYjrtaB5wxLfQkyIVYFZr7NPBixj9hD&#10;Prxby0k17ofq5qSWiksjU0dOaqgp81zTPvMxrfMOcmM+5j6hpeKaAJuPG4ld5HnbUglvSokQB5Dz&#10;AugOGrsmz49uAuBNwGwA3EKD2smiYYQSN7OrMjdhlanxWRkdmQPAFhkGMMNQUwWZObDFKxMAbARA&#10;TwDscSgw1XgK9tiCXHgBNniGuTPU1QLFtE4tisOyJHPYnwS804B0BtDaxh3igBWeuTsls3gvxhxe&#10;M4P3i6XrsvnwjVRX9iXoiosDiusasokdtjs8zjtOFuV3Z2fyL3HR/QXA/fFkT7492pY3u6v4vZuy&#10;D5VsI88tANwsYM1eAbgYNgAu+H1SBsQtQLwej2kufMqVLKslnSlEUDnf98UKoL0SvJvgi+5SOM+w&#10;TwtNeI9glam4+wCXxaudUlrjpF2Sv/jqifybP/5e/sM//K2CksskZGJiWr64OSAf3eiTW8NooPIl&#10;qW9s4rqoapHrx+eP5G9go/8c9tiEl3b5T5QXwJrx2+9hnwHvVYA1vjPg/fFr2GfE919DddHoMfh9&#10;vn1rDNbQijNyXirumycAFvH68QniWF4/OpTXDw/kvaMilAU2muC2YecYLW7x2IT4Qj3N4DFcdAwD&#10;4A3AvK1W2lRrnmeAufEnYR7ndhn2kg0Ho4HPLQeaUvJWVI25YuRmOiqHpTjy4wzUM49/ENS1G+yC&#10;4iAOzgs2JzWYFtqE14yfAYz3OW0T4rxWpA9pp5t52cQ/uJYAwOWc5PwBWS6gISscQn0PYK2N6rOp&#10;tgR0u8auJNroB38CsGmh6/FdaSAIcTm0IcUArDSiHtuRZmLPgBtAs2LdQePXzhjjqlm9Xsnvic8e&#10;lLHhSRkfm4eFnoUSIx9GjjsM8EbvW2QIEA1198fvQYEB6zzUd7QPVtjilvkJB1R2RsZoj2F3rVBR&#10;+8wSYJ+WKbzWgvOpwFZ2JcGKTxNggnsXz0NpvUE0avtPpHb8QupHT6W+fSa5Qkc2ayty2mjL784f&#10;yB9xsf3FkyP5zcmO3vniq901ebm1Io/WWmgkS7INW9pKRAFqUNLsmqPiwjIbEdZFALi6ZQHPEeIG&#10;oOYSSHvZjHBp4Mccr4x4BvW9mP+rMCM4eQHbp2goGOetihwrvAa4VF0TXsZppypfn+3KH96cyd//&#10;9p38u7/7jfzbv4U1/uaF7K60xTJjkQ8/vSZTHnyvkyeyfPpIjk+OANk75Ly/0+6f38AC//4nKC0B&#10;Rq77hx8vAVZozUDu/xtsTYDVOlN9v3mn4P74DpYZ8R3U/bu3yHvfQnnfPJfv3jy9sM3voLjvoLYG&#10;tMfy6tGRvAK4jNcP9+W9A1ygu7ldALUireCKNIPL0gxhHzCZ6kjFNOC9VOBlAsjnAR5jBUqiAMNK&#10;81wCSoVthdcu9n957OJxaE0/s4nPrIc6UvG1peipSTVYhuWuyH4JOUzVUGEOmTwHvCx2cZ/joDW6&#10;NtlQW3N7GebzVOZzqPcpVbjNLiXA28jIIUBmJbrNyCUk6SXIW91cFY0RLPQqoFxBLkzlbKcOkDc/&#10;lI3Sg4s8WAHGuXxuFcC3sCWghJVRjcAyA+KCf1VKQTiO7nN6HFa6CYfTTnMYJs4JLUP1dyUXKsn4&#10;4JRMjM/JIMAdAMT9UN9BQDmEGKYqI6jAowBYFRgAc+jlaO8UbPW02mpWrudhtS1QWcuoXRV5Cu/l&#10;mg/I/JhDc2bedG3m9qRY7kCZaY09yFnXjyXa2Zdoa08KW+dSOngqywfn8sObF/I3Lx/Kb8/39fYj&#10;3xwD3IMNebezhrRmWZX3BHnpfhUNI/LLZjwqWQCa8vkBcUDVtxyNIqXg0kYhXd6oRGUmyDinGkQD&#10;iud3oMSsLp+U8nJWJsxokKHIz5Dv0kpz/wmC83yZ8x7g83Z06iinkaZ0Oul2F95dBIfXPuedPU7X&#10;5afnh/LnUOO/+vY54on83Y/P5ce359JEgzM5bZForSWt8+ey8+o7efvX/1J+/B//J/nP/4//p/z7&#10;//i/yN/87d8gF/6d9v3+DoB+/9Ur+Qn57O+/o/Ias4g4SOM3AJZBcH+ibWbOS7uM87+H2n6nistK&#10;83P5+vUz2OWn8i0Ha7x8DOV9CHjP5A3BPT9EHMgLpCXPT/fk1YM9eXGyLe/t5fbloLCPFg8QBTrS&#10;IMSEqQuxqiTiQn1NgKG6BFxVO4TzoKRU4XVAvAzgqeDm+6i6d8FlNHE+tzzGaHaPGZ+9Jo3AilR9&#10;LSl76lLylJEfl2UNNk1H0LRzUFAOv0Q+2yoBZGwBJG2xAv0LkP8xC32G89k/fAwVPoB9JsD7iBby&#10;304mJoWIXxK+oGxWARP+lloUeTsAZhBOKidjo9itRBeNPFlzXkBJxV2F5e6kDqWOx+YxVVtYaSrw&#10;VYgNsNfVTre7Qy/zaMgaqQ1pwUZbxqwyNgpYBy3SB7vbD1AHACyBZmHrAmRsRwDm3PiiQjoCizwK&#10;lR1nJRnqOgFbPTNuh72mpZ7SGU0Lk4uAnlMZYakBO18XALihWEmi1U0J1Lcl2NwFxEeAeF8i7X3J&#10;rB3K9sGRvD3jbVh35N3uurzeW5eXUN7nGx15CCvLARKH9ZLsIh3ZzKfUQhNgwksVNgCOwHkgAHEN&#10;2xoUuQw1LkGpCz6vFP1eqQNuFre22MWEvJjLyJ5wKCRs+YMatt2ZRQdwTVuFpPYorOJ/uJaNo+FI&#10;XYDMQuV+NYPGuwSAkUPvNuXt8Yp8fb4lPzw9kN++PJY/hyr/9deP5a++eSzbnbIMDA7LzGJAvKUV&#10;SR88kWd/86/k5V//g2S2jtGQncne62/lq7/4K/kX/+7fyn/+X/+z/Ju//6P8BdSY1vi3APW3371R&#10;qH9DJVbl7cKLHPe7d1Dat4AVea45tlnj1WP5mspLeLsAq/JCcV+eAVrA++J4F7Etzw835b2t1DZy&#10;TVaXN6C+BHhZow6YCZ+hwrS7pp02AFZ41XYjAF8HW6owIadiG8Cu6nuYjYERBtjG5/C4ATX3jQDI&#10;tJiBZal4WwC4KQV3EzA3pB2roRWtANYG7HQF8ObkDBBy4gJHWp1RmQExIeX8YEJ72bVkAEzYCS/V&#10;97A7K4nbrXJS1vDPb6XjEl1alKQ/IpsVKCrsbSsJawtwO+lD3SeMjLXcqWyWmQMfq71uI681VVUB&#10;xvncZ/B8bgkrwSXABJlAm8fYpcQuJg78yOF/UQfIy/ktccx6ZGRoSkaG5+Q+wLsPezs0gPx3zidW&#10;5MBDyImpyATYDAshRl47A3W1z/rECaWdGbHL7JhdJmCvR+9OyBTew2kPizeQk0C0KuF0W+L1LQU0&#10;tX4iS+V1cRaWxV/bEXtmVZZK6+KtrIkHUHtrm1JorMgTriF+sKmDHZ4iOLPnfKWO37eiXTZcLIEK&#10;3EklpAg4mQPTQhdCnPAfQcrBIMAhaWC/DpireK4Y9AN4j+QIMmx1NRzEbxiRDmBeSQDSJLcRWUlF&#10;RVdbSYTwv+HtX8KygrRrnQsactEGQEwF5hTSg1pWAX7CMQPsetxpyKuDjrw5Ashnm1DkA/ndqwcA&#10;+RRQ70gpHpLJGav4SvgNVo8lsnUq5dNXElw+FBuOBVcPJH/4TFoP38rXf/ev5V/8p/8if/z3/17+&#10;5f/0D/I3v/+N/PTNSwD8Rn7zraG+F/kulRd57vdvnqjafqPgPjECOe9XL8xKM9SXee/5kcL7HNAq&#10;uEeb8uxgXZ7ur8l7q9E12c3uINfcVPtc87cVXnN7VYVNO02AW4BXgaSaAjwDYlaxjfMMZTXgrUNR&#10;VWERptIyCKkJMc83jrPx4PfoQIXbgLgjZTfU2N1QiCs+gByty3a+LsfNGmCsykkTrTByWBamHgBM&#10;Tux/uEwlJrgM0z4XFHLNfTnxn/A2jAUANktJWUWrXQ4HxG+zSjGeA5SwzwQ4sa+KS4gJsAkp7fRW&#10;5VxWfglw3HiOYSqvCT33TYBNFdbcOLiGXBC/CQd6xDdwoS/rTKZOblsCroQM9k/I2Mi89EJR7yJP&#10;nYZNHh5E/gpbPApl7QfYzIeHkQubEE9BVQntxIBVRtgnPOqQRXtElnwZCaYaEgWQsca+JFeOJd45&#10;lOTqiWQ3TiXQ2pbQ6pGkNh7g2JH4AbUfKhzsICcHuJ7qliwU1sWRQSOzsoELCRfWFmzzRlMerjVh&#10;U2sAuIrftyQ7NVhoqCCXL6pFY5KFNc6GApLHtgxoq4Cyjvy4AYvN5X5beMxlj+qREBSZN2AD8F6f&#10;ZDweSXuXJOsF1F6v5AF2PuDB7+eVSsgHwJE7R+GgADPVl0GIDRVO6SIOvAn9CRv8VTi1dfZg1OQV&#10;lykmxMer8tXZhnz9eFd+eHYg3z3clvOdpoTDPnEkCmJDYzaP3H8uVZPY5qksNTZlOl4WZ2VDYltn&#10;4m7vyGiiIgtlXLsnj+Xp9z/KX/3d32ox6/t3Lw14v0LOy2IV4P0Oqvvt68fyLRSXVWaqLivNZlB9&#10;30B9Xz06kZenB4B2W55BcZ/ub8iT/XV5vIvGc3dZ3muhpd9AzrWT2wFIyD+9TbWvBJhbAki4rkJM&#10;NVZwNQAgIUQQYlrpZSgxi1JNAklIrwSPEWITXtNOMx82lZjwmlEGxCWAS3jLHtpqPAbMFW8djUhL&#10;NnNNtKw14fjWY65OiThtQWVhsXU2Eh4T2jOOhcbx42ZWq89HnBcMeNmtsMsBHQC4ncIF5vOIz2qF&#10;dW0gp93ARccq8ZZCaVpnQsigpd6pPpQ1AMw8mI9rANt47hAqfITzDdXlsXqMKrx7kQebADO0uAWI&#10;63AwVfy+GX9Llbid2dHx2MMDkzI6jPwXIN6FjZ6ccGq30jgg7YdVJsADOD5y1yJDsNG01sN83DMp&#10;A7fHAblN3KGCpGCDE50DCSOnDbR2JQFgY6uHkoDqrj55I1vPvpLS3iNJIPeNQ2kizR1VY39zD6q7&#10;JSE8DjZ2xAt7vVTdlgSOr69uycPtFTlfh3Wm+iI3PYYCHzQKqsBbyEnXc2lppZJIDWCPoaYEmBXo&#10;GsAlwLpOWTc6ySgUFYH9BqAuEXqAm1pakiQi5UZgm/W6JQ+VJsQ1NLyteBgNRfRnAGseDAVmLrxb&#10;TskxUqUHgJgNOgufL3iXj64Kv0a8OVlTNf7qdAPAoBEtJsUWSshCcVX87T3xL+/JRLImjuq6TCWq&#10;MhHJy3g0K6E1NPBPv4YqH8lwNC9DwaTkNg/lmz/8pfzVX/6F/PCWOe9LI99V1YX6quI+lq8YhLbb&#10;TfTm6QNDeQHvqwfIe5GmPD/ckmeEd28N4K7Kkx0AvN2W92ibl6MrAHgbyrbcBYWANDUIESEjYCa8&#10;F7kv7G6TUHbDVGGtLGPL5xt8PaJlnkeoNQjwzyFW1e7CTfVVBUZDUg4gYKfLsNO01Qw2MMbr0ciE&#10;m7BUTdnKNWS/jNbfVGbaZIB6rArNIXR5Oa7ndGTNES6uQ2wP6wVZz6PlT4dg8fwSg32OupZkvQx4&#10;ARC7eDjgohbbvgDYtMLcp4VeKxwhTmSFUw67Vrmd3pfV/FG3CLbRhdiw0rTN/yjAiJoOBiHADeH0&#10;Q1rqanJFR2MNDQDSwVm5c3dSAeb46Pt3x5EXGwD3E1xAS3AZA3cmAPe0LLhikgZ0+c0zSaycSIgA&#10;QlEyADMDNQm3dyW2AgUGxIHqGnK+ZYmv7EseljEDkLM75xJdO1bgA41twL8rbrx+IbcsllRT3MW2&#10;tJZX5cFaW6u8h52K7DfLsssKtAKchp3NSCeT1Koz7bMRITRSyH0JKuBrJWCBuYooAF5BKrOMBtWA&#10;OYbfMAzF9UON3ZLyOKHILsljvxDwSjnilzrVNxVB/kuAY5oLbyIn3ioSYmyxv439Qw7QQAPOVIsQ&#10;P4OVfrnXUog1AC1hZrw4xPVdTos9mpK5bFsclVWJoMFL7jyC0q7IfVdE+pxRCa3syqA/LhOxPCD+&#10;RjrPvxFLti59noTYii3Zf/OV/OHv/1a+4WoagNfoHjKUVyvNsMsaLFg9Zv/usbx+eCQvCO8J813A&#10;ewCnswfl3VmVx9vL8gTpyuPNprzXABytUBsWmjkubJy7JsWl2gXElypsqCQBNnJfwzqb8JoK3A6t&#10;aVWaOTEfE+A6QOSWQdW+VGDDLjNMiK8CTGCLiBLUqIrXmvDyOTNH52tYxeZ7EepaAMocrclquoZ/&#10;IGxcrQJVrkCdS4ZlBsBHCG73qkaFso1Wu4aLJ+lxG+qbq8ISb0kD+T4BruDvoQqb+S9hpIpWI9uy&#10;UXygq1QSVq1Qw243qNZJDps81EEbHAddQaPG1xHuqwCb4JrBanQFv3MaqUIRKUgjCQuf2xI7ct3+&#10;++MA2AKAJ6QHEI8jzx0Zhq2+Nyl9qsIz0g9VHsBzfbcnZHrGI1EoR27rgcQBa0wLUQcSgJL6oaDF&#10;XSgt1DcEVfaUtmTMk5fFTAvHz6W0/0hqB3z+WGZTLRkNFsRR2pAIVJnwOgqrYoWFXiyvyQKO+/Ge&#10;5VZbtts1OWiVkZYU4WzKslMpwt1khSt/drKw0chfLwFGHgybXIkh/wW4BrwMKKnCaBSjlpHnEu4a&#10;zitHkD9DcfM+txThlkoAuAqb24j5kR+HkAbF0Fgw/zUA3gS0zIXXcXwzH1OAufihFj1XjME+HIb7&#10;ihAfdvRG9q8RzI2f7uMagzNzJ/NiL63JTKYpU1BfS7opi7V15ML7ctcRkhsWp+T2zpBWtOX2QkAC&#10;K3uy8/2fQ5UPZCRakGkIS/XhY/nutz9BdZ/qZAQDXENx3z0/k7dQ3bfs630M1QW8zHufn+zJsyPA&#10;e9hV3p01eQSn8wjwPtpsGwDXAUcj0AS8K7LKdZy8DSm4qgC5rhATFkMxCcu65r4ER5W0C2XDfxVi&#10;gE71ZdcQct+6D1YY0JkQK6gAwgSXYb6/GTym9lkLWHUpoCEp0w3wvXDcfA3fywjsR1alhm0FIDPK&#10;Ac40wfcPVWCtKvjHVnEh1XBR0dpVZb9RgUJwCZ0sFC+mN7oucOmXVAV2mOBydBSsMrYEmBa6nQKQ&#10;yIMrJsCwxesclVWifT5UC91KHijkDVhnjrbi4AyOsmI/b1Uhxn7YeP0v4S36mQdzBQ+oIwCmAnMG&#10;UxMAh5cycv/emPQNzEjPvQm5eXtMbsMeD49YFVoFGPlvX88U8mSLOENFiTd2JQ3FoAWOdfYB7rb4&#10;ypuqvoS4tPcYqnss84mG3LWGZTpYlpXzN1IGvJ76ptgLUH78fpZoFY3AuaS2z7WARXjnMm1x13fF&#10;i3ACfkcRuSBsZGNrT1baEIQa51jn0EDm8ftkZRU2mvOsW1Bhdh/loKb5oB+uB7lwxChQtboAE14W&#10;ogyAjeikkRvHYbmhtMx3mffWAXM9GsBrA3hNWGHn2PaNIhQYrmoTWwK8juOreP3WFYDP2rkLgJ9t&#10;cIWYhrzab8tLQPsS20uAE+KMpdF4rclstiPz+WWx4XehAk9EizIaysnnEza5OeWQ2tkrSaHxGwln&#10;Jbp7Ki//4T9I/clbsWQaMpNvyNbTF7raxttn5/KWOS63HBoJ6/zmMWzzIwD88MRQ3tN95L278vRg&#10;s5vzGvAyVTEBfrTRoAIT4BbgbMsacr4qLpyso3gB8WVObFSotZ+Y4LHIBfiNBgBwIprBNuCFjcZF&#10;SPXV8wBuFSAyuE/wzfy4ru+JLeKXADPYeBSR7+bhCIpLaFC0kMXvYzQqpu1W5UbU8dnVEOBHVBBl&#10;fNcSPqOI8wv4uwq+GlrsMgCsANoqlLGG/KuGbQXKwADw8Q7AZDUYdpcKTPsM8NqJXVxQh7DJABQ2&#10;txbmhPwtVd/NCgE+0Oc6KRa8dvX1HJjByQutFPLirpJX8DoqsY7MumKdTUXmSK0S/o6sH40WGyVO&#10;9k9tSD7S0JU57vdOyn3AeuvOGGJc+gdmdWBHL1T5PoDu650Tf7IFaE9lqbIhDthcb2ldfAgPlNJb&#10;2VSICXNu60wBHnanpd+RFDugLO2cSfv0BXLiY1mEevuQ660/fittXJyOXEusubbE8VwSyr0IkJ3l&#10;LXFVkBt3DsXX3BUXzg9V4NrQSG7CPq/B4awWs7KM6ORSaqPrybgCnPX71BaXkBNTXamytMHMY031&#10;NSFewbadxDmw2g2cWwO8DEJ9UXnG+RucmJKjCgPeghFrmQiei8hOKS4HFS42DwUGwBwIxAUh2FPx&#10;crsuL3eb2r30Yr8FgNvINeFOi3FxRZMyh7/dVl4VO1OH0oosVtbQgG1KEGobXt2VLyatcmPGJaWT&#10;Z7L9/R/k8R//Z/n7//f/V378D/9Fdr/5g4Q3jsRZB4DvvpKvkQvryCqdkMB894GR7z48lldnB/L8&#10;FLYZ1lkLV7DOTwCvBvJe2meFd7NlAEzozFhhzqcAFyS3WFaATSUmyHUFFQBDcQ3wmxp1Bi44HiPA&#10;tNAEuAWACC0V+AJgvN6Eu4HHhLjO87rQsqG4Ggox4M06ypKxl3TfBNi03WrLuwBThWt4vwreqwyb&#10;XdIc2tgqyPg7Mp6apJEqpLFNuauSWipJ0lXAsTIAwufG1lU1uexNFY6jBkfR4SCV/DHyKeS6sMV1&#10;QN2ErV4vHuFCBcBZ5LxUXOS+HIzRAsDmmGcG1dwEmApMgE0VvoBXAV6BRVy+UGACXIuvSiXRkckx&#10;u9xFztsLgG/3jMuNW2PSPzgn/QB7oM8iQ0M28SXqyFtPxd/cEScAXEi1ZTG3Ih5AtgSAPewKouWt&#10;bKsq57bPxJpsymSwIrNo0Fz5jiSWD6R58lw6Zy+kvPcA8D6X6tETSQFcXw2p1sPXcvLVb7VxsOVw&#10;IbObCZ81jzxxLtcRZ2VdUi00fKUy4M3JeiEtKwXACwWmjaYKl6C6BDjr86kKV6GsTVjgNpSU87IJ&#10;rtkVxODj5W43URsq3YgFob5+bANoXEOq2mt8HUHGuVuw0cx5aZvXMmFso7JbNgHmOAIocIfDcY3V&#10;XTgZ5gUgfr7bAMBNqHALwOAaz0XFHojIdKoKZc3LWKQEiAEwYJ6KlXC8LLmjc0lsHciXYza5MeuU&#10;+M6RfP1v/pP81X/777L25ntZfvGNnP/h76T1FO7m8FRefPO1KvC7J8h1ke++YsA2vzw/hPruAeBt&#10;eY689+mVvJeFq6eA9/GF+jblfL0m77VCzEuN6OCCaQDk9EIOsFyq8NV8mBDWqci4wExoL1Sc70EF&#10;BkyMXyrwRR5M+AgwHwMY5rNm15UR/zjEBDgxn1OYedwsetX4GXh9lfAiqgrwJbxm8HEJ5+YROUQG&#10;DUsG3yuDvy/jqUsez3NmEMcl0zpr8QnwEtY2LDEB3uakflXhTY11rrxZP5NlKO0yFRcAM5ZTgBfR&#10;AcRUYhazCLDmuIBXAQbMpgqbAOcBcDbYQT4O14H/R5mL4sXgRhLLsjDrlTu3Ry4Bho0egIUeRB7c&#10;z4n+cwFJdQ4kCnVcAkQOwOTILIsbwLoKa+LMr2K7iseAGMoZqG9JevNEgtjakrB5uDhtqSbOW5FY&#10;e0fWH76UjSdvpH7yRJoPnhlV6udfyfqj17L+5Gt8xias9Arg3YCtXJVZ5M/2Ih5XtwHyqkQrq1Kv&#10;1GU1BwsNoJaRk3byBsi1BG20Fw2VW3PaKoBsJo2gCv+8L5cQwwpDXTl3W/t84zgX8DK4vwx1NpQW&#10;1hn57xasNGM9C2sNgLehpHuAlzPQDICNVWA4pp7Db3Va6nbtAuDne02oHUQHr513+5ED4+8CtBOx&#10;CkDO4W+ty1S8BAudkbFgWuz5mliRft2YXoSbCYg1WxFbsSGu1pr4Vncke/hA9r75SR795R/l5V/+&#10;jbz79iujYPUI+a6OtALAsM7PT3YUXladCe9F4Yrqy8KVAtyRh1Df8zUATGjbYeSvXYibCCpwypbH&#10;looH29mFmABXcdFTUWs+Q3XNIMDNYAvqCosMeK9a6Aq7fRBmLszjJsRXVdfcZ8GK0JphQszuIxPi&#10;+FxWQaYSE+Q6QQ7jgodLKAPEIr4r1dYMPi7iOxc8Lcl522j5Aa8C3JIsz8H3L/E9OPJKK89QSkQN&#10;0YRVJpSbhRMo8KkCTKCpwKv5Q+TS57rtAFiex+cZy7DTbYBLeLnUDkd1GRADyu6Wn1nA303lL+Dv&#10;5H4Wf2vcBTeA/0UhCkWO4DeMt8XvSkjPnVGo8ITc6ZlQCz0yviAD/Ra5fWtCFrw5Vc/YyoF4YPWs&#10;ybospA0FdmSXNQjnUnENwUEZ61ptjrV3odR1sYTLMod81wkVDsAKl5HHbQHalbOXUtg5l/jGicTX&#10;jyW1ibx680yWqpu4iBu4mJET472taCCcgHoB+aK9vAFLvSfJ1o5UCsitCwlZKaUAcVpBbmUThgoD&#10;4Jzfjd/aBwUGkAC4BRhZyKLqcrUUsytoi3fUAMRUW0LcTgQ1OjifAG9QaaGYBrx8bVgB3sCxHeSy&#10;BHi/a6G5eMTDVl5XNaUC65zy7gitF/sN3Z5vohGNemR20YMcGHlvEY0oGigL4J1OVpADF2RgKSY3&#10;Z5wym8jLaCAhNjx3f8Erk+GULNVWxNvZEf/KrgRWdsS3vCWJnRNZfvpKTl69krdvXmg/L9X31dmh&#10;vETeyy4j9vdql1HXOhPgR1fVF8EuOwWYtlkBRhBeBdhZlLg1K0lATCv9M4hxsRsgMi8GlFDin6kw&#10;1K+thaw/VeCrNpoAm4rMY1RRc8swK85m1dncXlXi2GxGktY8cuOmWmgdXELLi0aEamvCm8f3ZhQQ&#10;OQRVl9CaEOcIN75PBe9RZ78vFJfRjG8jtnCRbONiIsBU4BPkZIRzV4+vZPZkr/FQ1mCllwEprTbh&#10;Xaci45wmB70gl+Z7NQA8Fb2C38eMIi0zfo880hKuq5XDfgYNTcxZknwIf0MEz4Vbko/gWKCgFeee&#10;njGtRDMP7kX+excg99yZlEXk9yHktjGoMKvMVNP5VEsWkNvaM1BjQLYI28twItwALdTalsTqAZS6&#10;KdOhklgiFVnMtvD6DcluHEvn9InsPHsna0/eSeXoqeT2Hkpm75Fk9x6Lt7ErDjQEk4B4MtEURxVW&#10;GuA6qPDIh93NA7GkliVUxv8UOfCq2uiUtHJJaQLMZiqq6pv1L+H390idagoQmesSUIWYigr13C6n&#10;ZKfCXoOUqjG7i3QlFVjuFY0QrHNXfXk+u48AMXNf2ujdcvIC4JNGWh40M6rAlxa6Ji8B8MsdKPBe&#10;SxX4dLUsSZ9TFXixtCpLyHnn8NtY0nWkC/htcw2xYXt33iu3LS7x1NYksXciuYMHMuQKiT1XF39n&#10;WwKre+JHnkyIGbENNOwnZ3L+/Jm8RA786hS2+cG+PGXVmf29VwBWeKG+D7cB7xYrz22ob0vhPVut&#10;ynuczE+ITfVtQ5HzS2WJWjMSn89KGhCbVpogU0kVRi8t9KWNNvNoKjDV18iBV34GsKnCpo2+CrDC&#10;i+eMqjVeg/2rEJuhXUtdiAkvlZgwF1w1VXAtaEWhyLDypm2+CrJhl2mbjaDa5fEdSkHYPUDLYM5L&#10;e0yVJaTLnBOdPwDAyHfZ54t8l8cYq4B2HwDTSq9wRUq8hipsALyD9+F7oWGgS2ABC9AyKvi8KoIA&#10;5/E9CW/WB/uMbcpbkzBcUCaA74rfOBvENlyXJBRyBDnv7dvDAHhcbsJO37o9Kj23AHDPlDj8RfHB&#10;KvsrG7DH27IEmKzIS61Q4YW0ATDBdeCYHXbXBTVmThtbxgWG10yHS7DRZX2eRa7M+pHUDs5k5fyZ&#10;7L38Wg5efyvbz9/J6uM30jh9Bdu4Jq7qlgSXj8RZ3ZU5fLYDj73tQ/G2jmQqgc/ObchSY1uSFVwf&#10;+Zy0OVwV0cjFdFsHpIWQF7+/F27Hj8bOUFQjACZUdaMQBcBJvbMGh0TyNjmbUHQtWAFwVpgZfLyF&#10;4zulpAYhpvpeBXivnJDjOvuC0/KQa60B3mdrxvJMWsjSPLgF+1yVg3ZRwh6XOMIJmU5U0FCVtRtp&#10;MlbWCvQkos8VlZtTLvliaE76F4MSXduV5edvxVlqw0oHxV1dhgJvix/HOdgjtLYv4fV9qSJvXj09&#10;kxevnhgDNWCdnzFonbuFK8M6r2rl+WFXfRXe9aY8WK3Jg5WKvLccXZXVOAdmsGsGPzIgLnqqErOm&#10;JTaXUSudd1YU4kuAqcT1n9ln04K3YWNNgKm0hNK00FcB5nN/Cu/lPu068+5/DGBa6byzily9+KcQ&#10;o2FQBcbrs/i+GRxjZAF9Dq/L0kL7oHReQIOg+pXwGkJVZ76LIMC0x7TAnSSB3L2AdwNWmWt6Ec5O&#10;0oB7t3YmWxVYa07Ih+oy9yXAfB0BrjOvBsB8358BjK0CjN/BABjqiwaH+S8BTngqEndXJBWoSTJQ&#10;QQCwyUW5eWtIbt9lFXpUAb5zc6wLcEm8yD0JsRfqykkIgdaeuFg5TSM/hRITToYt1YDqtmUJyhIE&#10;YBzcsZBuXgAcRAOQhV2uHjyUJqfVnT2V3edv5PjNN7L19I20zl7LHBqGyVhVQivHAHUFEG+Lp30g&#10;S7DOU2gwLLDWC6UtsdcOoNb7kmZ1OpeWDvLbDotV7B6Cla7HQgi/5rMEdyXNfmDeLJz7UNZcRHag&#10;wHtQYPbd79aoxMiLASfzWyMMpSW0uziXQdvMc7aLMUN9q1TguAL8oMX55cbiEFye2FyWiYWsp7DP&#10;D/F4q5mXJZdT5kJJmYXqUnltxQ5ShbYCbMu1ZS5ZlV6rX+5bluTWuFX65lyyiNw3tnMkg66wjPuT&#10;4mmuA+IdCUKFwwrwIRzMmeR3j+ToySN5eX4sL4425fnRhlF17nYbPQa4jHPmvJstebjehXeNI96q&#10;BsA6Eot5cLeAxShBAeK2rCpwfDatBS1CrAM8oMRVWFYq8NVClqnAtNC0z6bCKoyAzgD40kZfhdfc&#10;57lGUIGNgRxXwb0ahDi3WLmAmACnbAXJo6FhDsyg4qadNUktVjXSDCfUzN0GvADGg9wT0BCmGgEO&#10;ATJuocItWF6jEEVLvKfgbhWPFWITYBPi7fKpbFcfqJ02AeZ561DqJvuTFWITYANiQ4GRA+N3UgXG&#10;9yDAaXzvKMANLhYkslSSKABO+vH/8MFxQGHt834F+FYP4R3B/qjcvjEq9+9Z1EI7Ey0DYkAbQS7s&#10;a25LEBBz6CQBvQqwFbGY64gPdpmFrCXkd3OJmh4LA/7c5onUDh9pEatx8lTqx09l5clraZ8jJ4aF&#10;XoR9HvCkJbp+IpG1Y4lvPRQPQJ2BdZ/NLMNiruGC35RA54F4lo/Fjc/IlupSyybhbKi0HPpo9PFq&#10;9xGhBrArmZCsAdqVbAi/NXJbdgEBTAUY8BLg3Uqqm+caXUTcElYeY7WZwBLczXxE9w8A7UE9KYc1&#10;9gOn5Rw5MJcz5uotqsIbXNGlKs+2a1A95JcbVemgEXAHgjKHXHciVkKDVZexSB75b1kVeZ6/Z2FF&#10;bDjeZ/PKnUkrIJ6XUW8UvzvSCFhqWuuFfAOuZFMBDnWVOLF1LJXDc6nt7svL50/l2R6Hbm7IY8D7&#10;iAshaH8v895lqC5z3u44c870WqnJScdY2/y9CtRW4YN61vzMawGMD3ZtISfR+bREZpPIhXMGwFCy&#10;kkJMBf5TFTYgNlS4FYLCBgAl8rkKoK+4qd4ID/6BUNYG+5CZRyPYlaR9zYT4ShjwEtjGRQ5+FWAq&#10;LgtZBJdBkLnN4btSgVmNZj9wdgl22VWXFM5PEOIlKDEaiIKfRa/VCzU01Zf2mQCb6ktgqaiE+KoC&#10;m7EBWLehwrTQKwowu5wOZQ22uxm/BNiAmJ/HASdGlPAdzcJVFo4gjb85BmgDzoKEAXDcCzfkQUrj&#10;gSL7C+J2RGGhAe4dI24B4JvXR6S3d06coaoswGq7kXcGoYahzr64YZF5oSXWAFl7DyrcVPtMmG2p&#10;uj52c5wvIPZAjR3I8fiYAHMoZeP4obQePAXAz6V6/FwqJ8+kePhUEptn4iyvyYA7LYH2PhTlobhq&#10;u6q6U8mWVqFtxS1xw0qHVh6Io7IlNnZf4X1jRTSTccjnAADEK0lEQVSyALaV4AAMVpxjcC/MVwEk&#10;odQBGEYuSygNMAllWg5qGdkHwISS/bpbsNeElMF9QrtfpVon9dgO13aup+WkmZZjgMsgwGfNrNGN&#10;xMEcHBfdhfgJ4tFmDcBUJI8GZd6PSFVkJJCVIX8W4Fa1gDUWzsl4pCDD/jSsdF4mQ2npmbbLzfE5&#10;uQWQZ4Jpia8dyLAvIX2LITReUOFl5MDMhaHCkY1DNIyPJb26I4fnT+T5MQdtEF4E+3o5OYQB23wG&#10;cB+s1qG4dTldrsix3pQA0coT4ApgAVRQ0wqhBHCEM2UHwLDR4bmEJJAPazELtpUQazELIFZg9cwi&#10;1s8gDnF4JlQVx6pQ87KbOTSgWqroaxjG+RxrjddCgdjHbE6gUJjZkKiFNgDm3GB+v8tjRtAVMB++&#10;qsSJ+TzUtqwQ1+EGalC6AsDIANwkIab9ZgPA7iZYfcJbU8CMHJj2uaXFqy1VWELKvJcQc3sVYAUc&#10;x3fqyGlgoVdwjK/jeSsK8Cbek33JqwqyATBVn4F0BX87LbQCjO+bwd8WR6PqX8xLyFUAvBWADDV2&#10;5yXmzYnflZR7dyfkOvLgG8yBAfCtm6PS2z8vi+GazIcAZaQhfipfE7Y4vyyzyaYsANrszqmEWps6&#10;XNJBiKGUC1Bh9v16ASPDDRX2wH4TYI6Tpuo2Tp8jXkgdUTx6Irn9xxLfOAOwGzIWKsKib0jh4Kks&#10;otGYzqzIZLIts1DfhcoOcuJdWcB3sZeh8PVdmS2swk5vSKpclRpvsK59vmH8hrDDgHSTuS7UdQdh&#10;WGEjl2VOawJ8WM9ga0C8i5yW0DIIMKG+eny/kpDTZkYtM4P7J7TQDaOIpau7dO/q8XitDJUry/ka&#10;ISlKKOCRcB0OBWo6GSkBWEZBY8ifkkHAac02AHdSZmIFGVjwy+1Jm1wbsQBmh1gTZfE31uTalB3P&#10;I71pw+kAYN/KngQBdwkKnNnEdmNPnj861RlGtMxUXDNMeE+WqxoKLnJzvatIIyvvld1lAAa4FDLC&#10;SVDqknbgglGAk7DSae1SysOyFs2+YZxvAkwYr1ajTTvNfaq0Agx4rwKsr0PU8No6zuOWn2s0Ipfw&#10;mkATYhNmE2BuTSU2ISbAzIlj1pxCTCvdZiUYVpZdSVmcn4YaZ5ATl5B/KrxQXRNeVeDIpjS1+2hd&#10;X0eICS1jjUE4AWoHoHLL1SSpwOZxE+BOFjkwXm9Ca4LM/moG+6rZdZTDdyTArIgTYgLsWchIYDEH&#10;eHEhAeAwAA57shKEZe3rnZZrNwYB8DAs9IjcvsX+YLs4AK8t0hIbQF6ElQ41drWvdjJakzE/8rkS&#10;Pm/vVMKNTQXYjhzWDogXs01VXwYBJsih1q4kt84lCOu7VNvRqnJq51znv2b2nkhy+1yV15pb1iGX&#10;WY6rxrGpVFsGgrDydTwHcAkybfRS60DGE3VxNqDKyweq3vEihCOX0vx1CzZ4uwhY9RawzHUzCuw+&#10;9k1YqayE15hNZgSPEVaCa/T1csICzqWNLsXkqJvvXgCM0Co0AKYKE2K9AUA7Z9ySBznx8QoHoMRl&#10;wbEgoeYK0oN9pAb4W9JoIHMN3TIntiEXns80ZNgTl6GliEwFU9IzsyjXR+bky2GL3JxawG/elAFX&#10;SLuaFotNCaxs6VhpRmLzUMqHD8RbacrhgwfIfTe1q+hcc10jHnQt8zFvwsfoAnwE9VWAa74aoASc&#10;Tvb5GhBzOGUGOZgCPJuQ2FwKcMCaAuIC1MvIhQnizyE2Ab4afI4QE16CbILPY3yO4FYZ2C/juNGA&#10;GHD+00HAL/Nis6illWlYaIXYBjXGd84SYkBB2KiYZQ6UgBLnkI9r7kvbTHARVao1ctRGCLYXitxg&#10;txTgJ8CmlWbVmRArqHyO74tjzIHXYZv5GR3tdtpTgOtd1aWd14Em2NcRYwj2WRfw3YwupE4XYOTA&#10;+K0W5+Lid+SgwkUJuvISXMoC4gwgzsjI0Lxcuz4AeKHCN4fkOmJwdBEAN8QeQ44bgz0OV6G0bYl0&#10;DrSrZ3ApI4OuhARxIRa2H0gA6unMUYkJcEuWCsviBogeAMzhk7H1IwmunMhi41Cs5R2Zzq7KLMLb&#10;PpI0AOaY3wQAD68S8C3k28eSO3wiY3FYzDTeY+VUJqDEFiiyo7wtljSLP8jN2wdihQov0rLju0TL&#10;uEa4nGsuIbslgEh4eRvY7oQTKu5VYBlcUZSh87rx2AR8ByBTcY9qvM9WXLcPWgAVcDKugkx4Gecc&#10;1MHllXDsqA117+C74PMzIadMzc/KQq4inhasfwuNGJzDfK6ORqspU/GyjARpq1Myixz57qxbpsMc&#10;khoAvHNyY3Qe2xm5ZVmQKdjrj/qnZDLIgtaydiWFuEAg7HPl6BRpDv7/q5vy5HRfc12qrqG8Dagu&#10;8l0qL+KIq7UCYN4SSG+Ti7/7vYa/jgseKgubnEKuy3HQBCkHoKPzKQkBYObBrEZnuqOzTIBNKBXE&#10;bhBaU4EZprIaCg+A8d4mwISeYSivGVdt8p/um+psKrAJMbuWTIjVTpsgw1Zn6BxwLmFkfy6VlsMq&#10;q7DPWnkGtFe3VF9V3sSmcPF5hbcLLrcMU4E7sNqEdrt8IlulE2njfCowoV6GMteRA1dYFQfAJVjm&#10;Msdph6HAEXYhGQM4aKE5OkxVGH9fGA2qfTYqPntGfA4jgq6sBFxpCQHgidEFuQ6AbwBgwvvFl33S&#10;N7QgjjAAjnegvoA4DiWO0h6vSHz1SGcQ3VuISr8zIdHlfUkD0EBlXTwKbkcBdnEfKhzusMhyrqq5&#10;1D4WZ+tYZpHPjsXbMoL3tKFBiG89kPTuQ0lClRPYj64B7J0zCQFoB3JhDu4Y9hfFA+DnoMLTUGYX&#10;VNmSgWIXYdUb21DpTXFW1iRYbEs5X9JVUfZrKWPWWBNwQh256KAJrHl7HM7xvro9xjmHyHNZoCK0&#10;VFgG7TLBJaAKcNsYwMEwFficMOO5Q5y7j9fs4j3a2agsWWdkbskNWKv4zlWdwO8GwK7amkzCDo+F&#10;cnLbFpAPBmdlNo7HgZSqcP+CT74cssitsXm5PTEvNyfnxZYuyqcDU3IHOfJCvoZceFsCyId9nS0p&#10;7B9LamtfnNmqHB7vy9lmyyhUMQAvp2eeUHlbBJdz3qG+bOBqjIy8V4V9js7GNNeNA1gOoyy4ypLD&#10;RUSAI7DQIUscz2UUYKMabcBo2mJTTU0oTYjNPLiM4yVAyzABNpVbFRhbwvtLBf4lwFcfX1rty64l&#10;QszKNCE2i1px5sT2gmRcFcnhvWlj17S7hyOpCCvsdWRLmrTNGuuqrGqNCWoXWLXO3bgKMM8l5FuF&#10;Y1i/B9LB8QvVzqGxAMAlQFuA2uaR1zO4XwbERa1Ao/UFuLmu+qbxe/gcWbHNhMVlTeBCSojXnhbf&#10;Ykb8zjSUOC3T4w4A3K/wXr81JJ9/cQXgGAHuiCO5DIihegDODWA4YZ9zee/ZozLoSUkSwCVXDiRY&#10;WxdfhcMrV2D3VsTf3EZ+eyqJnUfi7hyKrbItriagrB/ITG5dhqOwhIGKTCUaurRMGgAXoLwlRA4A&#10;5wG1Gza535mCbS+Ks7aHnLgj84UNKPOyWHIrsljflsUKHABcgAtKPJ2oyQyUrAAl3sFFeQyYCOwR&#10;wDtGmODqYg3IWU+5OAO2uoyS3sidzxm5LbuITIBVabvqqwDzcTc4kOMBAKZCHzdTUP2UbELFl3MR&#10;SXgXZWp8VGa9AQC7rFXn4WAGTmJZvK0tHYF1zxmGOrflvj0k17jSZ74pY96E3Jtbkuujs9IzYZU7&#10;APjOtE0W8xXpsTjk495xLXa566sKMSvTsbUdqR6diQ2NRHl9U84PNmHlAe4K1JdFqzbntSMnJ7xc&#10;LpfTYtm4IdhwvZcipJaoRKDCSVsWFz6HKMIuA2ICTAtNgFnIoo02+4RNeIs4jzASVAJpqqoJ8QXA&#10;v1BgU4XVOnfhrbDg9Y+o7i/jf+u4CTFV2CxssTsshcaHEBcAcTMKiDO7sg6Q21DZVoxV58u4apkV&#10;2KuB4wRW1bcLMINV593qmSovu47aSahwV4EJcBHqS3hzvmY3CPOl+hLgNBoiAuy2pWV+KiSLUGGX&#10;LSluR1q8zgwCIENB5yZdcpMAIw9mLvz5F73IgR1iB8ALsNAEeBEAM+zYn4/VdWglIQ539qEUacCV&#10;lhQfN7fUVnthm/0AL7ZxLHFY7Nj2QwlvPQS4+zJX3AbIuxpT6VUZCtak31OQ0WBFfMizU1Dg3M5D&#10;wHsu5X3kze0d6XXEZNjLMcPLWpWegYUeDXPJmQ2xIf91wXY78ZmzqbrcR14/nqyJPVmVbC4nm7DO&#10;zPN4IzrG6XJRHqzw5uzGY/MYgwAzFGCCewVgU4EZvyxkMXjOYT0pe7WEbMFyd/JhKcQ8srQwK0ND&#10;A2IJhMRRwXcHwFRc2mVHqS0LyGWnE2UZ8CSgqC2dhTQKeG34/j0Wp9wct8pd5L+3xufkJiB2AOBR&#10;T1h+dXtQ+ux+hZ3qq9Fck9zuoQ67XCo1ZP9oT/t5teK82kQDVpcj2mjkwaerNVjrho7AOkLuvxJe&#10;lPeSAJQKHDUBVlBhpZ1Fw0ID3uBMzFBgAEE4aFWLXXj/t2x0iwBjn3BeANyNqwBznStDfQ0F/jnE&#10;fwqqGb+EnRV07l/tI84sQI273Usp5PA52n8Aw/x2Lb0nGxwx1QVS7TKVF0FQ+Rz7cq8qsKm+PNeE&#10;l8Uuwr1fYyV6X6vNrD6zCt1BQ8F7IFF1TZAJMCdPZAGtCbEJcAq/xRL+F1YA7EDDSgX2LCShwils&#10;E1DnuNim3XKLFtoEGBZ6eNwpjkhTFdhJgBNQYIQT4CwibIAoUNvUVTc4SZ+jrmZjZYmt7GnQNoeR&#10;l0UAMBdvi2ydSXT7kQQ3HgHcPeTAa2LJb8pcYVPGoOoDvoL0IS+fiNZhBwH9xgO8/lAnUviQdw+4&#10;szKAvHsBdttWWJM+WH9LCjAgLyfE7sYOji/DjhZlLFIG6B2ZSaEByjXEm0jKeiMPJYLKrnQBXi0j&#10;jMULTTU2FZgL1fF+0AotrPEvATbBVXgRhP24yeIYb6vDbqswlDcklaRPQq55mZ+ZlP7+AbFG4rD9&#10;XHWkIgPepLF8Thh/U74u/vYWvn/LmNDgS+lMJFu6CkB9sM42uccupbFZqPEM/qayTIQS8tG9Ubk+&#10;ZpVpvI+7saYAszKd3NzBb7eJzylIbXNdTnfXAWpdHm61dBDH+QZy4k5ZdrJh6fgckp0eEd/da+L6&#10;8mN5L054ETFcNLHZlCRsANiRlywsdIQAA97gdFTiWsji2GgWvMoKrxkmwKaVJsAXCoytaY+LVyDm&#10;VpUYz13a50uIL/NhI4xj5taA3IyrMJs5MSvTucWqgswKulpq5PFU4hwHewCiJiEGYNtc3B52d5W3&#10;mcHjNQXWhJbdRnwO+5xpxH5ewMtgnkzFNm00LTT7fll55nNUYE435NREE2AGlZgAsyuLEytYiaYK&#10;c2hnEscXLTGZm/CJfSYizvm4OK24kGxxcdsTiKhYLR65BXCZB1+/PiifwUIPTSzJIsBaiDcBbgsB&#10;JU4i7wS8Hs5CynFe8JrEmN9ywbr1B9ofPBHI6wQHH+y1H/YwtAqI1wHxJoCEAocBsX/tASDegUp2&#10;ZCIF6KDsg/6K3IcjuI/cfBoNRmj1VIIrR7jgmdvuyhAAv+9I6EyliWhV7i3COUCNLVk0JlBgO/Lv&#10;mWRdRkMFmYyWZQTfYxqPJ2I1saBhCaUzsol87wzgckzy6Tq7d7AFzKrOtNVQ4gd4TID1NrLMk1VZ&#10;OePIUFxTaQ2gjQo0bTYHdWyXowa82aDUUwHJBJ3imp+SmfExGR2bQPqRgktY1pU2RmGhx0JZGQmm&#10;ZTgAmGM5tcKsSnOhuy/HFmQEisyRV7ehvr0zDuTBc3Jt1CL2XEUnN1wbmdX8eHAxKK5KW7ydDfG0&#10;1iWytiWZnX2xpgvirzbk4HBfzqG2e8WULAeWJG8ZlXDvLfFc+1iWPv9A3J9/KJ4vPhLfl5/Ke2qf&#10;EVHmuYTUnpMMLbSzJHFWoaeRH08B8NkkADbsNXNkE15TgU14TYBNG83tBcC03V14FeSfQXsZhpU2&#10;4Dar01Uf9014uTWgNQd48LERRl5MK80gyLT97MdmFZ0ApxYBMfL4IhqEOnJRgrtbPtHYBICEeZ1B&#10;ALHVvl9V3kv7rPAizK6mZVjm7Qpej/dQgHG8w7s+dgE2819TfTkfWfujafkBMfPgtLspCTgE60RA&#10;ZsbcurWjcV0EvE7Eoi2KCOv9kBTga4aN/gQAD064AXAdFroO29yURRaNOJUwtypeKKAHeTBX4uAQ&#10;SXYRxQEbV+rwVTYV4plYRVfhCC3va0EqunmmAIegxCFYZP/aqSxUd2Qk1pQhWPVBf03uOlJyB66A&#10;MQZ77Ifychilsw7Y8bhnAY1NdgVWMyu9zqTOWJorrqAxWJPZfAcw5GWK0/MA8TTUl7nwIGz3aKSm&#10;QxXtUK3lBtR1Daq7BsVdQz64glyQamvaadpoHDsl1FDlEygwxzlfBdcMgstgNxNHa23AMi9ngtIA&#10;vPmwWzw2iyxYJmVibERm7HA02Rpy/TIaGuT8cArTLFaFc9LvjcmgLy6WZEGclY44isiFFwJyfXJR&#10;+377rB5V4Fujc1DcWQCM94hltW/49rhNemadSB0KgBcqDIB92Ka3D8RVqos1X5X68oqExgfEff1T&#10;cX32obgArQdq68Nj//XPEJ8CXjy+9okBcNgSgQrHL/JfY0I/LnQ8jszENQgwH/O4wtu10CbEpiXm&#10;lhBfBVhtMo5r3vy/A7AJO7cmwObW3DdU+dI6X8JrAnz5mM8zWDln7p4BxEk77XQRLsPIiauwtStc&#10;HxsKelA/k60SR1wBYIbCfKBqTOtsWmYzaMUZbeS6G4UD2a49UPusxwD7Go41kwbAVOEc/gYCnMTv&#10;Foc7YHBwCe1zEoocxveyjHgMgCcJcFTsc4yIOOYjsjAXkLnppUuAocCfftkvI9NecRLgeOMC3iXA&#10;Q4ANBV7ViQyu/LJ4AFAA+W50+UCS60cSh622Zhoy6s9CbZa1OBWBJY6wmwhKHGJsnEkAEDugrsOR&#10;uvS6C9LjgNpYo3IHDqHHHoOallR9CfA0GpHb1rCOlx7241w8TwWeK6yIA1Z+KJSHLU3DQnOSQFW4&#10;ztSgLwPlziBXLiDPzkP1cuKIZ6VaBrxQ4fNlgArbfNzOIgBrNxfW/BiKrF1LUFnaYx11he0R1Jh9&#10;wUd4vF81+ok5wGMtBzsKeKtxn+RCSxJ02WRhdlLmLNNidTrFFknhuxv9vTOAkvZ5yB2H64jgOyak&#10;x+aRAWdApqHE9mJLLPGifDw4I1OhjEwC7p4p2xUFRoqQKsrduSW5j7gz55TxUBJ5L/4XjVVxI/9N&#10;bR4gjVmXqSTcb2dVolMT4vvsAwle/0QChPbGZ+IhuAoxtoBXAQ5NhwFwVBJQW4UTkOWR/2aQBzMX&#10;jlkSCnAUWyp0EjlytnvePwbw1SC8pirzMc/731NhE2ATWFapzUq1CbCxbwzwMCG9BNaA2JxLbFSp&#10;L+027XMaaQABNiGmEhNiquh+9QT/7AeyA4i3uOD9BcjMf3cuVNeEVycqcOIGC2M4hwCzCMZjDUC9&#10;CoCZB5sWuuCn0nJIJwB2lCVqL0kU2zjUOIbv5pvPyMywW2bHPWKbCooV/x+rJaQA2+ewnTcAvnlj&#10;QK4B3GvXBuQzbMcsfnFBHVV9AY0DW2sUFyCgmgvjAoIiWkI1mYvXjYkMOVg45KJckTLOijRU1l1d&#10;h7JmoH4V5Gew0lDh0AasMZSa28DasQSwb69BiUN1Vd5b82G5ie91n1XnYAUWeldVeB6NBwGeTsAW&#10;wyLfdUQUUtrnKTQW44kq1KwIdU5B5WoK8QigHge8U5GiTGA7ge1kpCC2WF4iyazUSjlZr2Zkv5mX&#10;Q6ot8tsT5snIjanErMoewzYfEdyWEQcNdk0lZK8Wh+rCMkN1V2GZ26mgVKJeyfgXJeSYR+M4LZaZ&#10;CZmzO8QH4MYCCel3R2UW6mtBjAezMokG5bNJOyx/Tsc4f3R/DMrrQR6cE2epJdcmoa7zbpnH43uz&#10;DrkB9SXAtkwRjVdJ+hw+6Xf4pdfhxfsl1EazD9hdW5VQe1tSG3symygC6raUs2lY5s8A8KeIruoS&#10;Wm676stj78WQb7ESnXcWDKBwceWhUgQ4a8+r8tJGqwoD4sQ8JzdwiqEBrgkw42qBygRX4UUQSoW+&#10;G1cB/iXIhspeKvAvw4DaGL1lFq5+Hgbc5gofJuzc56COPP5GgkuQM8jn+ZgQVwBZK7YGeA+gxKey&#10;B5g3i1DjwqFCvJblfF/DPiu8nD8MUDn7iY+XoeI7UPFlnGeOuOoAenYnVSJcKof9vHXY5IrE8NmM&#10;yEJRwogQGpMQHjuRyswML8nsmAcK7AfAIbHBIdkA8cIsYfbLzKRTbgBg9v9+CRX+5LP7hgIDTsJL&#10;9bUnW2KFGs9DleegmJZwVaYB2EwIMCMnnY/XdCjlEhQxSDWGCsc3TyS8egigqqqOS7Dbse1z8SNn&#10;9q4cigeK7Vs9Fk/nWBZK27C7Bbk1B4Bn/FCkKPLYsizWdsWtgzXW5LYtAiBLao177GFc6FXhmlKj&#10;tM2AmnBzNhMLXMNB2OhkE59dV0vNKXscvjgBcIYDKUQajQ/yznhSMrmMtMo52W3k5Ii5MCA+gSrv&#10;wzYfQIEP6lRbY+bRbjkmW8WobBYi+B9ysgQXwfNJMeyVlNcpAfuMuGaR706Mybx1TuzROGwwh4d2&#10;8J0DUN0Y8tesjPqSMoYYRy48iu9jQaNybXRObkzY4FxiMp8uyvBSSD4bnpFZqPLQok+uA96b4/My&#10;nyyiQSvLoDssQzhnyB1CA5WSxVITEHdkqQqXVNuQ7PaxziG2pEtSXEW6MzoogWsfQYGhugA2AKD9&#10;1y7VVxU4a8tIcbEgFbehoiWoQBZ5YpZ9pw4OS0wC3oQqsAIMFSbYpvqaAJvbXwJM5TVV9Zfw/hLc&#10;fwpk7l+F9+pWx24DSlOFze0/BTDXmeYytQSW9pm5sGmlDYhbsMNr+Ifv42J4gJb7VCFWgKGwtNq0&#10;yxxNRXjrHM0V5EJ6KzqAgwM6qLocqFENrkgT+S/vMshF4vPBlqQ504t97HAxDBPgwEJe/PYcVDck&#10;U8NOsQDg+QmfzFOFZwhxCLkv1dcrM1MGwJ990SufQ30//uSeDE24xJlsiDOLCwLq58qtyBKsM/uA&#10;ObaZOfAinrMC3HmAZONqHamG2NPGWGgf8l9WoWPrx5KAZeYqjLS0XMAtAnX2Al5Xe1+cLURjXxyV&#10;HZ1C2GOLyY0pv3w56Yatzoi1uKEALyC3vuuIA7w8bGhT7i1GVXGd1Q0ZAZhjsZrcc8ZlPMIRTQWc&#10;0+pGU7ju1GwWOTHn30KVWamegI2dTaMRglUdB0Bc6jWUzEi1VJDNOocWFnQgB4dechz1TjmpkyLW&#10;8hFZgVVuJf1Si3mlDHgzwSWJuBzisVrEMT0m1rkpcbhcYg9GZC6WkUFANhMtoPHJy127XyZhi0e9&#10;cbk145SJUBb5cF7mkMP2zLrks8FphXI6CuscTMrH/RP6eMwbgYWeldsTVgBckPlcBeDHZMSHhg4x&#10;hfMdJfz2VaQ1lVVZQsTX9sTbhI2OFSSxvI0GPyDuz94HwIba+hReBIFGeFmFriyVhYM5ariwCFvB&#10;CVUCoIQ34+A825SqMCPeDaozz8t382GCy8fcJ7xX7bQJIYOA/hLgX8ZVgK+GCbAJL9/vKsA/V+BL&#10;gH8JcgWhS84C4hJea4JMFTaUGN/V35BmbBXQ7irAu9VTzW83ADVV2ASY0BLeaoDDJJe1/3eDFe0y&#10;F3jn5H08D2vdySB3zmxLObqiCqwAI02JQHVVfW1FCQJg30JW5ib8MgGAZ2ChLRNemQMc89MB7CMv&#10;noAyT3tkemJRblzvNwD+ok8++uSu9A4viBsALHGlDcQScl2qq45xRs7Lfl5fzVhGh3kwK9AMcyil&#10;qwCIoQLhZUAMq0yIA50DKGJFbylCG+1b4YCOHbFXtsUOBXaxqAVFvzblk89GFuWmNSKTKbwXC1mN&#10;Xel1paDSGbHlOrDYMZ3N46xuygQaEfYJfzG5JL2AeAHfk+Dyee6ze0nn3eK7TcJKc+zxTBLqzVyT&#10;M4NCaOiycBaAeREguaIxqHJalisZ2arwLgycpQSrnA9JKx2UGqAtd+1ydMmOhtIqrplpWZicEMeC&#10;XRzhKFQ3IyMewOWOSK/NKz1WDxoO5Ok4RsUdcIbkDgAepxOAQs6n8jK46JfPAfBd6xIUuAToM/Lp&#10;4KTcRv474Y0iD16QO9ifS2QBMB0FFDwQ14o038NRbMhiuS1OqD3DV0djuboD214SV6kt9SZy5J6b&#10;EoTS0kZ7FWLATPUFvN4vPgLAgLcOeOu4sKieBDEHgLOAN+vMSWqBK3OkJcmA+hJg9hVToU1oTQXm&#10;Y1OBTYivQmgqcIF5p+53+5MRhPfqvvmaq/tXGwM+JsAGsJf5cIU5sObBBsRXAebUxQrA5Rhk2mVC&#10;bAZBZpTwO3BBA96nuBbpSCe1AYhPNDaKzIVZjd6CZSbAUF4FuKMTE5gPLyPf3UEevAzrTAXm8MkW&#10;zuetQnmvoywaBwIccRQkjN/5UoFhD9FYsoA1PexSC00FngXE0+NLCJdMjS0CXqdMcSTWtT759PP7&#10;CjEBvtM3J0uwoJ4Ci1ZU4C7AyDkNeDc0/FBaqq0HxzjyiurrzOIi6o6H5jmh5T2JwjZzRFZ0A7YO&#10;7zGLc9xQYHt5E/aYS6tuiaO6LfP5Nbk1G5LPhxfl0wm3DHNJnsaOqjAryv3ulELZ705KP/JdLpBu&#10;L23oBIvraIxuzfl0OOUwcu/RAPJM2GvmxLwLwjwAtqABmYpXoLwVANwx8lEoozVTR74IkKDKQ1DH&#10;2TByxmRa0rmsVLMJuJ6ItKG6lZhRpEp4kNsuWMRlmZLFqUk4m0lxLHm0SEY15Bzee8hfx2GTB51I&#10;CyxQ20gWrgHKCkvcBzv95ei83Lf5YHkJXB2vicgXQzNyDTZ5BvbeminL9fE5+XxoQkacQemFQt+b&#10;WQTABa0uWxJwE4QXimzLoUEq1PE3MZqAGQ0fFDm6uqndTtMAPLe+IxnbnHg+/0BCUN5AF14/4OV+&#10;6MZn8l7NXYL6VlWFS1DjApQha2c1Oou8mOOfc4A3owCndJuSNGw3z+G5fE3R1a1MI64CzDDhYxiA&#10;4jOWSgAT+268hq/HY93XxwbYpiLrNETzOUSZcPG9AbECDDVmn24FUcIxM8p4jkFgq4CX1tnYGsAS&#10;4F+GqjLerwCISwHAHMTruVBfYkO2S4cGxAUOr9xUha6FOzpJoeLv4LVoIKC4zfg6VID3Ed7TsdZF&#10;vi8XTIACN9JbPwM4BGiDVlhBqq8tK665hBawCDCr0IzpUUQX4IkRh0yOLspEdyglAWYQ4Ot3J9VC&#10;c0KCmzYaELuLq6q4hFbBbWCLfJcVaAZh5fMmyAzORvLXDSWOrh9JjAvZ0UK3d2UmXYcar8Imr2vQ&#10;Ji9Ut5AvZ6DADvl42C73l1I675cAj0Gd+5aSaseHA4AA+3NQ/SWouA3f7yYA7rNHxQ1bPYo8k5D2&#10;LtF2Z2UmZVSAZ2Hxx6NQNygwJxFwGCOXspnF83Opqio0wZ/Fa2ciOZnyxcQWCEskDlVORCQa9EgQ&#10;quvt2uWFKeS6E6NiXbApvBMAn5XkMU9M7s65AbFXRvAdbs64YHU5eCOLBiMD65xRgD/tn1alddeX&#10;ZQqKehMWmeOc+6HGC1muzuGST+6PSP883MXcktwYt8JeZxVWa6qIxiIt1mwJj5HKZCqqxBwf7QDE&#10;i+WG+JpIfTj6K5GTUHNNymiQnJ9/KGEAG7z5qURvfy7xni8lofGFvFcHwBUGQKIaE8rMQlpysNAl&#10;XGh5Rx7AGiO0jEArZ0t3AS4ovMb2Uo1NiLk1QSR03BZ4nhvA4zMZJQ/BNPaNMBRa+5q7wPMcM8po&#10;bAwVNuw0IaVqmlHk7Coz4CxKfJ7Q/iOwXt03VvEwVq40Aoqsr8UWMNeibVkv7cpu/VitdTvBiQ/G&#10;lEBzBRDC3ACsK8yVkTPXoMglThmEClN9G6lNzYMT+JsuAc5KAOHF78oBHFNDUFgELfQUANYYXVJw&#10;xwHJGCAZ18kMLF7dk08A8Mef9MhnN0ZkIVqBhWYODBABMvt9udpGAPAqsK0tCbZ2JMhVOhA8RqAJ&#10;N28bSgWm9aZqc0w0Fy2PIieOb54qxMHVfZnD8zYdDrkh88irbRyQAci+mHTJh/1zcnMWdj+D7wCA&#10;2ZXUBwWm6jL/7QfALGQ5a5zEsAFIvFC7JPbXZRTwTSdrcscewjnMdznrp6XL1/AxF5Hj8MUxqC8t&#10;NfPjeZwz4k/j+RIgKchEMC337EFYYaiowycO5LPuaELcHq845uZlYWYK6ciETE2Mic21JJZQSkYB&#10;/PASXuONwTb75PrUIhqVEGxxQIa9CRlDXkuALamS2ujPBqbR8NhVOWeTWUDvhOLOyI1Jm8xDaUfc&#10;QfmoZ1Duwjrf1xx5Bjl0Slxl/C1ajeZtWqpowKqAFLk01ZhL0OKxnTlxpSOB1jryZpwHJa6srkts&#10;YlihTd6/Lsm717B/TRJ3vpDEbShwdakA9S2qAnNyf36RwKYAcQYAAiIASlgJLeFNztNCs5AFhca5&#10;hNcIggwAuyp8NQi1CTLV9+fAlnAMr+0GASa4VwEuexloGDQAMOBkVP1U2kt4zShApRlFnEuAf6m4&#10;7DIywVXAqd7d4KwlDY9hqXlLF95YrcqhoVDXjfKebFcPYJENG037bLwPX2+c14RirxUPjHHQ+Czt&#10;Qgpzbec1WLoVSeG7mQAH5rPih7vxwNksTIdlYmBRi1jTXXAV3hGXAkx4RwZt2NrkGiz0x5/dVYg/&#10;/vSufPR5v1ighAovIQQ0PkDiBywEWIFtA14oKccq8xaiAcDMY7oPkGm1ORvJXYZyY9/f3LosbG0R&#10;4lMJrx3JIoCz473tUN95NBRWfN6dhbD8utciXyBP52gq5sDzmeULgNlNRAtNkBfRsLihwhwv3TMX&#10;xAXcRiNQlbkc7y0UBCxQ10xDYWUBq98dBzDLMsbJ9FRfgEuAZwH8aDCreTG7edhP2+sI64ionjmP&#10;LoUzDjDHnH6Z84Z0iKYb+bIzFBFrICpDDr+MQnl77T5dv+o2XnNvwSf92J/CZ4/4k3LDYtcqM5WS&#10;VvuzYQuUeBbqm4bismvIa4ywwvExfNZkOCEf3R2S68Mzch82/MuBGeTKAXGWmnAxaFQby2LPl2Gn&#10;0WDF8N0B8SyLXFBnLk07h60bFt0BeAlxBpa6FAtK+NbnkrwNaO9Aee8AYO7jmAJMBWYRi1Y1C8tM&#10;WBmEtwTgqMYE2oDYgNtU4EsVLgJoA2BThS8ARhgwmnb4nwIY76eWGgCb56NRKfsMeCs+wgu777/c&#10;llVtfw4wlTdPJVeIqcqAsAsx4TWD6lkNMC+GBWcozIby8r5KjEqwLnWobye9BluMHBfWcRnqs1oE&#10;wHEui2MoMOFVgLFfj65KBzlvA7lvEapMgNmFVI4aEFOFuWysAXBGvLMpBdg6GVSApwHsJbjcOlV9&#10;R4cWADBiyCpffAnrDIAZCvBnfTIDNVOAkf96YJ8vAAacIRPWzu7FNng1CDcgV6sNa60qTPXGMYWY&#10;kxw2TyS5/UAVmStNcnUNp05K2FCLTIA/HrABuIxYS7DYyI/7WcRCo8BF33kOg3dw8CBPHvHn5Euk&#10;BtY07GN1FerekTsAkIBSdQehrlyy5hrs7CyAHgKkvDvCKIKrYkxxdUgo91y6ArvLQhOghP0ddEXV&#10;Dk8gN74949AY8URkIhAXC3LQmUBCRpfCuo7VoDOiy8L2Odi9A9h9ca0435hY1KmBnwPEcX8cjRFd&#10;QEVuTtlhoydlyBXUARojHuTLsMlfDE5rP+9cMgd4p2GjR6UH514fmsXneGQMnz2fLujzhHwqklJg&#10;qcJsGNggsIo96ovCrifFlmF+n9d8u9mqSvQu1PfWF1DfzyUF65y685mGWug6rCkLWWXAY6otITXh&#10;NAE2IWbwGJ8z4DUsNBWYoYprhtuwzgpxN48t4TNNS1yA+ucBbs6V11CFVoi7DQHz8y64RrB4BQtN&#10;FeZ3VmvOolY3WIjioA3dAmgec+MxjungDkDL+yYxf62FCRu2sbY0Eh1pp1elhYu/gwtuBSqzhgt5&#10;rbkh68tbsrG8LWudTVluwQrD5jShPI30ipRDVHK8JweMsKEArKxQt1Pb0gTAZSivMYwSqs5zYbGL&#10;+Gza6DAay4AtI55ZgDeXlNkxr4z32zUHnu4CzIr0xDDsM9SXAA8PzMtgP5Tui175FOB+QohhoT/5&#10;vE+mkX86WYnWHNhQYa4PHeKqk7TOqrpdJb4CL4tWBsQ4T0HmXRuQL+PvZ95M2COrB2qnk9snktoB&#10;xFBjd3NHF7BbRC4cgGUe9qTlz+5Oy7VpH3LWJnLfDen3AWbku7whGAd0DPmyaqMX0bDMxGvy6fCC&#10;WKDYLnweFbh3Kab5LvuiRzlsETDeB1y8E0I/IOWdEYbQCLCfmrk3ZwRxmCNBH3DGAF9K+hYBJ14z&#10;gC3z1ruwssOuCNQWlhiKO+QMSt+CXwbYzwuAOQxyaCkqg24EzhvE625NO2GXZ6Css9IPBWcRygHb&#10;THA/uDsidy0OKCRgBIi01F8MTcsdyyKUFDYa53/UMyS3x+YAM14PhSfA7D4a9RPQhA6tnEsUscV7&#10;wGJrdRpKPxlMyHQkI3Y0FuxbtmWR2q6tS25uUhI3P5HEXcCrEH8KRf5Y3msApiYsag1KV2IBa8EA&#10;+JcWmfs8ZgL+y+cNBTaKWVetMweGGJMYoKiquAbERcLrRY4NgLNOwIvIu/A5F1a6pKpb8uH9EJUA&#10;QA4C3hCgDQFkBLflID4DUQlVpBrG8TDADgNabBmVSB2ANmFnW9JKAU5cTCuwiKuVFQC6LCsNKGsb&#10;sK4A1pU12UDOsb6Cx51VgMvHABjB51eXNwAw4KwD4FIHAEN9I8ibqd5cRZM2GrCy+sw1tVqAuAo1&#10;5l0fOISSEJdCHQWY/cER/G4BNIoewOucTWjlWQFmHgyIJy4AhgJ37fNgv3Ezsy8VYIBL9f34jnx2&#10;fUCmALAD4Li4fCxUzYl8mBDzFioccRWijUYerAr8JxDvaIQRkQ62fN5UbURoeVfChHjjUBLbhqVO&#10;QIk5/nk62UAOt6w3C59P1eUzqNegN6sVaw7QsEJZaaM5WWEYqst+XqqyDQ3N53AWEyH2D2/KPM5T&#10;SwxrzPvx0kLfA1x9gIp3Qxj0p2CXjaIWq9Vco+qOLajn3bL55c48rTDUF/vDsNO3LW65NmGXO7NL&#10;ukbzqAfqvBjU7p/7824oLM5bArBOWOYQ8tkFKDJeP47GYASg3xizypdQ0J55OoCSLJaQe0MpP4YC&#10;X4MyTwQ5PLSkz38O1aW1psrPx7PySe8oVBnnjVikF+9LVSWoYwB0nC4AAM90F8Ojwo8D7OkgHALe&#10;nyt7KMCw0/PIm8PNFeE9lKPXP1LVTfYg7nzSBRggNWFRCXCBs5AAcAo5MK0yATVVlvtUXRPiq88Z&#10;z1OpCbLRlXSpwlRebPE5CjDUVreAt+DHPvKUerYmzVxDo1FAFBvSRtLfrrQR3LZkuQoby+CxEo4x&#10;cE4Hz3UqTemUm7LC52tQ01JD6kW8Z7khrRpe21wGeCuy2l4DhGsK6uoKHq8sI6C2y0asLi/jORzv&#10;4Px2R1aw5bHV5RU8XpEO3qNdX5ZGFZDiM2r4vrUUrHPYyKMvCl8Atob8mADXkTcTWsJLkLllJZoA&#10;x+A2wvgd/VBhFwCm8o71Lcjk4KJMAmK10Aqxkf8O91v1Jma8negXX9zvAtwjH358W768NSwz7rQs&#10;cnQVLn4O0ODtUthFpJMYaIU1/wXEAPaXEF8AvAJQu0HVDa/sYWtEeG0PAB9AfY80ElsnEoOtDuE8&#10;5qwziQrOO9Q7FDLfnUsvA7aK2mcCPI8GhaOsOAOJUDuRitycdsswVNNZY2W7o9bYmm1ptbrXEdFq&#10;cD/UkQo8AAU2KtNGDjzoSSJv9cmAOyE3rD4dy30fOfRtWOJ7Vj/gdeD9nbC9DqhgQJWVMPXaPXIL&#10;+SnVdtybkNvTi8iZ3XiM53HeXIJ9ujnpnV+Sz/un5fYk/icAyw6ACdS1sVn5pG8c7+WWhVwVjUVY&#10;vgCotNv9iz5ZgFW+Pj4rH90bRgMwLfe7FpoQcwz0OCGFyrLoNuaHnffFFPxZqPkUIJ5AaA6cyusI&#10;Ln5uvVGXWO8tSd8GuLTP2DIuAK7gYioRQtg6wmsWqgz1hcUFvPlFBpQSYSyGR5tLYI0+YEJ8tZBF&#10;eC+Vl6rK4Zp5tdB5AJwLZKWUzUu9hu/QAHAadWk1AV6zaWxb2Lb4GGDj+Ua9Lo0atogmA4+bNSNa&#10;dTQCiHoVSl2GIiPqON5uAvIW4G63ZbkDBQbEBFb3AeUKAGcsNzoAHfs4vorn12FdNjd3ZHfvUA4O&#10;T+Xo6ExOTx7L6YOncv7wBd5jQ8pofKpJQBxg91OjG3AAgLaR2NCgjS4iBzaVmADz7gtx/G5U4RAa&#10;Ti8gZv5LgKcGAS9gnhw1VHhsEDkc1Heof14GkGf23UdrDwX+5JM7WoH+4KPbcu32iEwrwC3xdvuB&#10;dbCGqcQVLlQHSBXWPQ0T3gDB7sA+mwAT2LUDXRcrtn4ocaguI7aJLcA1tl0lRsTwHLucOO2OAPrw&#10;fh7YdisUdpxDJqG8XIGDVnqcwyipyvhOLo7WsgZlAHnrYnVNAZ6MQ50B9zxSgbvzAcDnlF7YXGu+&#10;pWszs094Ap/BsdJ8HavFX065dHAH+41HfVS0LOCFC4ClvmVZQkMQAChJGQCwvG/RjWnk6TjG3HcI&#10;6ntr0g5rjdwXcc/mk9lkURyFOo5F5NO+SSixsdazLV+WxXIdjYNTPu4d00XrtG8XUF6DXWY1+u68&#10;U/PcAYdX3r8zgAZgUnqvADzaVeBxzXcZMdhnWGpAzfx83BeBjY6LEwLEHHghXUZqUZQUrkn2CSdu&#10;fiTpO59LBiqcufOpvNdCjqldSbSt7PeFpTMrzZdW2QCXEBNoU3UJr7ll8BwzB76w0QSYOe0FxFBe&#10;DxoKD9QatqVeKiOnrEoT0LUIIYEDhO06wEU0a4AXj819wlmrwjFUulHF99djCLwPo1LC5xdhuxHV&#10;MlqvKuCvNTVaTYIMSKGqq7DKmxvbsg9Ajw5PAOeZPDx/Ik+fvpSXL9/KC8TrN1/Lq9dfy7Pnb+XZ&#10;s7fy9NkbeYI4f/RCjo8fSjGPhgKKUIYK5wkvFDaPvJwg0z7XYrzrvgGwqq+3rurLSnSiC3AQAHMQ&#10;xyjgHe2zQn0dsNCLMoHt+KAdsSAjA1YAPAf1nZLeexNy7csrAH94S67fGZMZD3InKDDn/XIEFvPg&#10;RQDsgO3kaCsuVscc9wLgK7lvoL0lQV1sjcoLpVWAOT6aSsswYCXAVGHuJ3eMUKgJOc51QUnHIwAA&#10;n+9r7UE5mwqeAw3IfL4tFvxWXAyO/bvsPup3xZGzRqHGa7IAgI0RV8uqwPcA550ZN6xtULuUbAWA&#10;jb9jDAo+DFAH8do7s175cnIRjURF+4lp4YehyF+M28UCq30HkA5AweeSnNJXkMEl5rcOKO6S9Nio&#10;xn75BJANYjsFRRyAxZ5iDgplnQknkQdPwS5bkC97FcwlXEvj3rBaZFaeR2F/Z+N5uTlpgwJPSc+M&#10;AxaYgMbl/bvDaACo1AAYjzmIQ8EFzKxsa8EMryfYBHgGcI95gnh93JhamGQ3U14nQwQgNPVsRuK3&#10;AG7PJ5JDLly4f03eayLPZBGr6gF4LlagDfU1ATb6hDOIy5yX0P5yW2LuqvsGwCbEZvXZABgBmAlv&#10;jkqMHKABCE14CW6HClynskJNGwCugdwVCtqmgiIInlpeWN+11TWoJHJUxMb6lmxt7cjW5jag3MJz&#10;PLYp29u7sru7L4cHxwDuVB49fAwQX8jz56/l5Yu3CurLV+8UVgb3n+P44ycv5fHjVwD3jTzD42fP&#10;cM6Lb+TFq6/l5euv8Po3gP0ZPm9P8kk0gHEAHDAgzuLvzrIfnF1HgJhb2mgqMAEmvFRg3jolgkbT&#10;j0aTY6AH7s3JcN+cTADYqWEHrPQC9gHwgA0Az8sQ7HPf/Um5f3dcpxJ+DOtMgD8EwDd6xsXihQrF&#10;q7osrA9w6DrPgNgJiBwEhjOQrkDM6nIIFjkE9aUCc7VE3qw6AqvMiK7vA0pDdc0gvFRgU33N47FN&#10;5McI2mo/FHg0lFeV9bf3APOyLJQ6Or55DlaYc2otqSqOr0CBclDFENR4XRWcz/Peuzp+GsfvAtCe&#10;eb8sAH6CzYaBi8qNAOChJSqsWz4fs2tfMCfXsz+YRSyq7Xggo11D16YWocIhAJNAfuyFci7KDagu&#10;c96+xYAOhyR4hIiAUxFZBZ6NprU4RYh759BIRJJoaGpiA1SfIb/9nMftPpxbRmPjki8A8K0Jq0wA&#10;Sirzh/fHYLXHpM/uNhQY8KplRr7LgtZYV30J8BSem2SRaymAhiMhbqR/84mc9jXb0yW10Y1OR4pj&#10;A1K8/5lU+m5Iuf+mYaEJcM0LO+zKSxrgJriYO4IAE+icgxBfdhuZcRVoU4U5Musy/72MAmFHEOB8&#10;V4HL+LGbAJjwdgArAW4A5u3NLXny+Kk8evRE48njZ1DF5914Ic+gkI8e4nnE4+5zT548uzj3MV57&#10;fvZIHgLWR49wziOe81KePwOQz17qezxRQPFeAPnZizeA9g3g/UrevPuuG98jfpQ3XyO++Um3r979&#10;JK/e/iAv334HkL+Rs/Pncnb2VPZ3jqSSqkFl60gNjCDABJazkAjvVRVOA+AknAktNHNgrxX/wKFF&#10;AGyRkS7Ak0N2jYmBBRlD7jsC+zzIO/FDfQnwzZuD8tFHtwAxVPijO3Lz7oQCPBspqfpSbS9GWhVX&#10;FF5CvIgtj7PbiEWpyOq+2uYQ791DBV6DhQa8Zr5r2mYD0ksb/acAG89F1XKfwEJvySByVt7JwIv8&#10;m0MjZ9I1VUkOyNBcF99lJlaVe3YDYFuxDZva0qGVLFYZADNfdcOOs9rNG2uvaBfTSABq6YoCbq8+&#10;z+GVBHvIk5B+WG7OYprGZ4x4k4AyplD3O0M63e828up7Vi9s9oIWs6ikt6ftqqTDgGoIdtkCSKmA&#10;N8bndTE6Hd8M8BZyJVkCXLTKVO57s4t6Hte8+nJkWm5OoBFeCmo1+rOhSbx2FHmxVwGm+o4B7hG8&#10;DxWYxStCPQmlnwzgsTsooy6/WNBQLJkKDIgX0kX8VlXJQ6iagSWp9l2X5sAtqQx2AW6wCo3IL2YB&#10;LqcNxhRgWunkPEFO4rmf22cFsguyecyInwNsFrTM57mf9xahUlDgSFeBTduMbQ1568Pzh/Lg7Bzx&#10;ENb2AaztQ3kIUB49fAYwASeU7+zsiTx4wHgMUJ/JQ0B6Dvv76NFzYx9w63HEo8fPAe4rqO07eQNL&#10;/Pbdt/Luq+/l669/kK+++VHeMrDPeIPjrwDo63c/IAgtgP0KAXgZzwH287ffyvM338ozQPzoySs5&#10;OX0orWpHSuGq5r+0zzkAzHy3yKoz+4ABsFnEogLH0ZAZ+W9OXLNh5L5zCvBQ75wqLiEeR9473m8A&#10;PAz7PNA7A3gn5F7PmNy6NQT1vS0fIv/98INbyIFHZc5fkBnYS51dxL7cOruBtsQLW8vhkgox1JgT&#10;FzQnhgrTKl8tUhl30DMiAgW+CrAZJry/hJgR24BKrx3BPm8DxFXpdcU0r11qbiqgzGWNIZHGgIw5&#10;5Lr3FyMKrRXPU6mX8N1nFeCgWuib00tqrbmC5RIaJjYAI/4UgAzLfatfVXaEs4QINq01gJ1ETkyA&#10;uXgfYdbKsjcOixySO8iLh90xwGbXRdipwBzyyH5Z5r+8z+90PCe2dAF2e0E+hg3mLVOGoY7zKdho&#10;AMyuoI8HJuU2gLVAMS2xNN5jFvnynK6LxckNt5Aj00IPdAHmHGNaZrXPhJfqC9s8GcRjWOdRp08B&#10;notnxFXkZA0OEc3qsrQLmZqE6ivSLmelOnJHWqO3pYF4rw7VNFU4b+eEBQNcWmhCnII65GDxWKEu&#10;OgEgIeSoq0XAy+gCfBXkSyW+LHRp8Hnm2lBgdh+V8U9sI4dtdQtRLDqtLa+rUj4GdIbFfSevoIyv&#10;kYcyXsG+MqiWv7S+BPPN22/0+YvjCPP1b958o9DyvLdQ2a8B7jff/qQwU3FfI95i/y333zKotgCa&#10;EANmAvzi7Y+AFxC//k6evgLIgJgNBvuHC1E4DX/tigoDZgBbDLH7qAWQuRplXZL4XWL4DSP4TYP2&#10;rCzOhGX43qwM3J2R4fuzCiwhZoz122QUj4cIeO+05sD3ekblzi3kV58Z9vnD92/IlzeHZTZAgPHP&#10;Rh7oqxmTFtiP60UQaDcs6BIgdiF4E2+1050dI+ddZxcRYAa0qsDYRn6hwAwCm9w5+ROAYwxVYUJ8&#10;DOu8I258Pm1vjyMCdazq/XUX0Hgwn+VoK73HLqzyXdhbO2z2fL4JgJcV1JlkTa31LQB8bcqpfb1L&#10;bIgQBJhrVA24wlBSn9yZ8wI6LkRQVAVmFxJHUjEmEWMcAOKDy4nkZBw2+j7yWVrXuzNO5Lezcg0Q&#10;c27vVJSzoTiNMS8zCFpjLn/zad+ELk436PCIJZ4WJ+zsLPJhdh1dw/FRwMc89c7MggJ8d94FC53V&#10;3JezkwYW/VqsIrQM3aelZrBfGDn1COBljPO9UnnNgQnwXCwLJS6IPVORxUJNKh2kldYR6Yzekvb4&#10;XSgwclYWsaouwGi/zHUZWsDCRUZgyziPwX3OHy4S2CsAX4WY+TDDPH71eaOPF1sFuCxttdA1WWl3&#10;ZHdnT+3x8dGZqi3hpbU1YTTDPMYtLTD3CfD2zoFsbO6q4ircfJ7nvTIgZmzvHEKdnym4j2Ch9/aP&#10;Ffh3XQV+8vS1rG/sysPHLxVcVWOF+HvADIjf/AB4CfD3UODv8N7fyjk+b31tR/IxNFYhwEv1RTAX&#10;zvvrCjCjEORN1Wq6nI4CbM9JSAGOyMAdXCB3pwGy5QJgbs2gAjMHpoUmvLxH8Gef3YUCA+APbsin&#10;X/TJjC8rFvymc7EKcqg1Y4wzVJgAc1ikr8bi1oqRFyOn5ELuvCk1q88E+NIG7yvMpoU2Ib4KrQlu&#10;HFuFFxHlVotZx3rnAaoqrTQLUncWIgol81sTYubAc2hseuxBgN7RVR5ZyGI3FCHlmssE+MtJp3BB&#10;OScstKu6hucq+pgjp3oXAlrIGgtw0kFB+qG+tM2EV200c2Pk1ZyMwEr0COxx36JPK8f3ACdXkLzJ&#10;/t6RWVVHe5F5Ooc6FhRgdgEx170GWPusTqh6QhyFio7CYlfRF7DJ921LOqxyEEp7He/Tg3yZijwE&#10;K/3F6KwMOoMyhs8luOZ84DGAy75fwjsOZTcBnvCiMcsUtAptQQ4+G8uolV5gHozPTLRbshpYlJWR&#10;W9IZvweAoYxUYQJchIUuIFiNLgO0MiDTiQ4Ic1/hBMgKJZWYUF4JHr/Mh424gJfAmwB78J642FoA&#10;mDb65PBIniGPPTo8VZtMqAioCSuBNBXX3JrP83GrvaowPmWe24WaxSgCzKLTu6++0+6g/YMT+epr&#10;wIjXNJrLcnj0QMHe3cPn43Wrq1tQ4e8U5pewysx9aaepxAT4BdUX9vkFwDZt9BkA3kTDkY/jN4o0&#10;AHAVAFcU4ByHekJ58wGAjSDACWdJAeZIrCh+64WpgPTdnpTBnkkZAsSjffMKLW20WmlWoNn/ew85&#10;F+/OT4CpwJ+yC+mmfPQB4pMemV5K6IT9OaidPdvS0VReBhWYALcMoDlM0gVldAIkF4Dx1dc0DzYL&#10;Via0vwyFGKHgds8jwGZcqvChdkNRLQkclZi5MEdZEVxCzPsKccv+3LuOsMJM+0yIab3HkV710u6y&#10;yjyxiLw0CZXu6HMc6EGAh6G2vbyhGPLkMSgyFfg+bLXu4/WDHigcQLYXeJPzKoAmVGGAH5KpUEon&#10;G9yZXNAZRZ8PTcuA06+zhDg7iGtYLWTLOmrry6EZxBTycQfeA3lwtgg1rMJe2xRgKi/Vkt0/7CO+&#10;g/MmQ4bC3kJuzfdgX/Ew8uRhbwSNCL4jwfUhkPeOAeBhwE+Ap3wRWQSoTry/CfA8rL0N34cLxPsb&#10;DekUMtIevSvLaqFxIVUBVwUXUtGJPBcAsxpd5iQHWN0qLHANalLFBWlO/ueWSmxYaUOtTXivAmw+&#10;vgCY5wDgwhLOB8AFtJjNMruRKrK3syunx6fajfMKcKm6vjSCMJrgvgFUVFjmuKad3trel+WVDeSz&#10;3+t5r2Gjea52AUF9WdB69PCJ5NI5qPJrhZngFopVff3jJy9ka2tfCvmirK9uYn9Pc2va7NPzp1Bd&#10;AP3tb+Xdt78HxMiDX/8AkKnEP6gKn+C7bO/uSQE/cjlSk4KX8JYlg98pi9+N4OZgrbO+qmRYwIIC&#10;R9GYxfH7xdBwWoZd0ntrHAoMgO9Ny0jv/CW8/fN4bJGB+1NyH/AS4Lt3RhVgVqGpwAT440/uyASV&#10;DIpmTdZlHjkj81zOKiLAvA8R7wTA9Yxpq/mcATFv8g2IG+tqpbXbCDBeKOwVKM3HF/By/08A5kAP&#10;43x+JiGlEjurgJXKif85YWX+SyWmat6EDdYKMxR2AVs7nmdXE7uXegCw9ukCfjvgNotYBNQA2AeA&#10;XTrxgKrNO+ZTeanAfWgY7toDCjvnDnMlj2F3BOoX09FO92eXpAc57q1J3sdoSqcCWgGnrVBGQ1NS&#10;VaVyUlU5qop3WRjxskCVU4W8N7+olWfePmUCYHLywc0pKDrOGwWcrGrfm19SCz3oCsogGo4hADuM&#10;YFfUqBvgOg1wFWA4g5lATAHmQI5fAuwg2KWqFOsNqVuGZG34prxXgWWuANoK4C0RXgb2CTCr0mWA&#10;WMNFxyC8VWwruDh5/GdgXoH1l+rLMCHnHOMCJy2wTzjEKjT7casAZ00enbNy/PRCXbU6DIC5b0D9&#10;WopFKHa9LbVaE6DtqppWKk0tdDHHfQFgd/cO5BCNwQ4Ud297F2AWdDRVIZMHlN8A2OdSxeuptN99&#10;91tZg+ryPdvtZdj4fUkhf8njn1cu1lWRac3Pkeduwn4/fYHcG2psWGgq8Hfy4NELOYRzKOFHL0ZZ&#10;yKpIjl1J+L2ynrLkvLDShBdgp3Es6SzrnGBWooP4/Ufuz0GBJ2QQCmsAzDx4TkagusP3LTiO3Pce&#10;AL47rkGIP//8nlahP0IOzPjg19eld3xBh1AyrHFDhf2tbVVfFrS4XAv7ewNtHANcbqgZC1pLCDfg&#10;8QJi5r+EUQHmFvnuVYBNu8x9Psfz9HH3fBNwRmB5W2ElwASPMLMYxdxX+3WhwuOhvNywuMVGZcZ3&#10;oMryeaPKHJM7Fo98Oe6QPmcE53B89bJ2GU0C4FHks7TQHKzBqX+c7D+oUwChwOEcVDuh0wvvA+Jh&#10;b1zXpBr2RKGOKe2TvY9ctQfqyRtzXx+2aEWZ1WMr/o8LUDuq7FQwoUvDEuCbsMyDgG0G9pgADwI4&#10;BXgC6Q3HSyMPvmdzyQ085rTC6Qg+Y8Gtkxw4X7jfGZAhFxqUruoquA4D4KGuArMg5uTUQqg/4Z2N&#10;Z7QSbUvBQuOapAon4RxbPpusjtyQ9zKzESkupKRMcB0ZBCHmXGDkvhoFhfVCfaEoZVyUFzlud2uC&#10;/EuYzefMvJqL5+mYZ9jofCAvjTIArtd0tBQBZrcPAdbuHQ0DYBa2arWGrHRWkS+vyIPTM8lkcvL9&#10;9z9JDj/cAwDcqHekhPeLhWNyjvci5BFfQA4PDmR3a1tq5Rpy3e/kDCrfbLXl2++Q08JmF/NlqZdq&#10;Osgjny/JV1D5TmtVTpCLPzh5IIlYXAoF/B1omWuNjpw9eWkoMItYr7+Vh6xEn5wr8IU4FNdPgKnC&#10;XYDR4HGbRqSQhiSgvCn8pnH8ds65iPTfmUJMyMBdQjwFaGcAMaLP2A7eJ8CT0q99wGNy/cs+wHtT&#10;PvwQ1rkbv/6zL+WL2yNi56inDOxpqqnrXnGxNA6Z9DVpn9ex5WNCvKVALwEs5sKqxoDHAzvNQpaq&#10;MABN7p5eqLFZvFKwcZzgRgG2WbXm/gX8fG4DeTCU115cUZCpsgwCyi0hHvIk5cYUlA9wEnICzPm+&#10;o/6UjktmFxEBvg8Q5zI1vT8RAaYCM6ftw/FbM1A5nDubqirAw3jtOAAehfKO+jkyC8rricltAHvX&#10;6tZZP5z9cx+Ke9dil54pq9yAynJE1hSU2QYLPQ9YnHBoHMxBhb4GC31tBHkw8t1pHCPc48hlr41Z&#10;tPpM9Z5N8ztFNDceAIxTgPEezmce3Wf3Sj9AHgboY0v+C9UlwKM4xn0qMvuel3Ad2dkPrQCnAXAW&#10;/0vDETgBcKDWluVSUtamkAMnpoKSmY1K3paUAkAuLqQV4nLXTtNWV2B3zVzYzIcZJY5rBqCm0prw&#10;/vIxg/DqcEwc48SFHGx0zp+DAnN4JOBpNOXh2UM5PX2oykt4nzx9iZz2tVrhTmdNVlbW5CnUswjI&#10;ygA1kUjJGV5Tq7D7qSblUgWvP5MygHz+7AVUd02y8ZQOAmkB5nqlgcbgnVad9/aRD+8fqYpzpNbm&#10;2pasrawr9JoT7x5JZ3kDjUtL1tbWtbF49vSZVKpNhdYE+NlrKDoaGQJcKSHPhVXLh6i6vJlaBTa6&#10;dBFJAJvAb5ZEpLAfxu88M7Io92+NSn8PAR6XAebBhLgXStw3jS33kR/3Tkjv3RG5ce2efPoJVPej&#10;Gwowg3nwB+/fkF9hOxvIXKyusQCbSjg5fDLQ4T1+12Fr134Gsa+xofN/F6GGvDu/AzZVIV7bVxhT&#10;AJXgMsx9VV4Eq9QElwNAeJsQPxTXrFwbin0IFd7V9a2otrZcW/NXWmnaZ4Lcu4gLfprWletDGQBz&#10;IXWCNwQF1iLWmF167SEFmM/z9VRgBdgR1EkLBJzFqgEATPWejHLljoJ2NxnTBJOAKig9sLS0sgSY&#10;AywUYFjeG6OzUFIboIxpDkyA7YUKcuUEVJrdTciDATCXi2WfrR0gEdBr47yV6BzeZ1Ft+WwsiwZp&#10;Ht/HLVPIgQn2vTmngs9FBoah2kMOjwwsLOmW8LLriLnwBGw3B4kQYPb9ahWaCoytNcFKdFGWYKNd&#10;EJtKsyIbC+MGwMnpkEKcsyakYIUa22GhARwhLgO+ylLlwkKrArNrSAtanD74c2ivgsvtz/aR9xkK&#10;XFSAs77MBcCNWl3OH5wrCE8BL4tRHHzx5OkrzVPrsLg7O3sKZiFbkK+/AjiPn0o6ndXH5VxR4pG4&#10;jrbiOOZ6vSlH2H/7+p3sHx4jJ36jue9zWPGT03NY6a/1vV+++Uq+/vYH+eqrH6DORn/wS3ZXwY4f&#10;nT6SV1DjY+TDpw8e6Xvu7B1pYesZK9Fqob+Vx8/eaOW8UetILonGKlKGZWYVGpYZfysjBdeR6EYS&#10;ziaGxtFvS8ho3xwAHpG+nnFATIDHZRgAjwLgUcA7CniH749J/90h6bl5X25c75HPPiW41+VD5L4f&#10;UomR/3704W35s199Lv2zbvGUOHiDC7l3dAiln7ORVvcVMA8g1vvyIB+mxQ10kCNDmanABNgG6G3Z&#10;mrgqy2qnTXDNSO4gsCXA7GoiwLzrPN+bOTZBNgeBaABkNyw8rfOoPy891oB2D40HclCXKvJXrwKs&#10;I7A0B25pl5ECvMSVIA0FJsCcuG8CPgU4J5DTmlVozlri6C4qM8Fl9VkXZsexYVht9vvqTCRAPORh&#10;oSuu45XvzdrlDhT4JiBkMYvPsw+XK2Rw7PM4YOXUQd6ojHkyLTftsa71nMwBVptOObw1sSBjsOdc&#10;NqcHufFdxBQUmgCz+NUPK03L3Q9wWc1mEOCxLrwsXtE+O6C87lLjEmCor9podmulC+LqFrgyyIO3&#10;QnZ5L22JSArBbWYuJrn5hBRtKbXTzIs5RpoWugr7ZwQgxoV50a1kVqSvxC8B1qBtpvIqwLDSUKGs&#10;NytNKCknKXDSwdmDMzk6OoH6vpLHgOsx+4MBMdX47Oyx1BttAH4m8VhKdrb3Ad13sNO48ObnZbnV&#10;wXtASTd3NM9lEevVG3YfvZLX79iV9Ear0c9evJJcPq+jtthn/AKwEtgXAP051PQFwH0OBebx1+++&#10;w+NvNed9A8A5/vnJ87dagX4GFWYFmmr8GMc40aHTXgXA+LvCnKzBEWcsZAFgWOYk/u44/v4kGq7o&#10;YlqCvNfRLC4oKK8CfAeQmgDDSo9CcUd7x2GhR2ChB+V+T7/cvX1fbt+8K59/BvX96Jp88AEhvi4f&#10;fXxTx0VTjb+8MypuqO9SBaACYheUz428MQwl5Egrb4s3FltTkAkbu5A4jNKHHNlFBczWkQeWZT5Z&#10;1v0gzjEgpp2mIh9jSwU+VoBNiKnCCjCCn0OItU+ZsXYonuoG7GRQPhmcl0+G5nXFjOlQQa5zjWtY&#10;YMLG/JZVaC7mzhuGDS/BQuO5L6DA920AFMqrK1MCYJ7DotRdqw/vxQn5QTEXYSe8DAsaDVuuAXWH&#10;JUcO3AsbO+wKX/TDEijmvbcn2ZUEgMetgNqvwyBtgGQ+W9SC0/15J86xwkLPYDuvKsphjrS0HELJ&#10;fmTe0HvA7keuyvHWAbk5AzVHQ9GL1zIILuM+wO6dR04PgAeh0oRYQcZr5ngvJuTfLq6fBSXmZ8wD&#10;YKrwPItZ2NrxnZbQuISqdVlOeJEDz8dEA/Bm5qKSJcTWuOShxsyNKyxkwS5zrDRHa9VgDTn10KxE&#10;6+COrvpeBdYsWpn7ap0BcVa3WVXgzAXAiHodUD2CkhldQU9gSx+/gI1+RhV+qXkwhz4+gBKurmzq&#10;iKtvoJa0zx3Ay1FYHAL5kiDiXObRj58+lefPn+L9kFcD5uew4k/xnp3llhwcbAFgwAsIqfAv3hBg&#10;A1wzXrIoRqhpmRFGV9L38gxQaxcSnuP26cuvoOqPZH1tUzL452dDJVhoQIzfjACn8Dcn8RtQfeP4&#10;PQNIV/z4jRcmXNJ3c1h6bw1L360hwDsMeEdkvHdUJvvHZGoQ26FRGe4blL57ALinVwH+8nMq75cA&#10;GBC//yXAvaaK/MEHN+TXCEswI+6asYQs+32Xim3xwzZznDNV11RhwuwnxCtX4K4CYlz0BHgGeeQc&#10;YOZrEtuHAJd5MALbOACmXTYh/pkKI0J4bEIc0pFeOAeWfQl2fQG5L/NtJ74bB2HwnkJcoI59wTpK&#10;i4MvYHmHXBHY4yUoMOf0emQGUNpLBLgsk2GuD51GXuvRKYf3bV4FmA0Bb4Vi3A6Fd3cw/gZOULgP&#10;xe1fDCAfjgDiqIy4Amp9b8E60wZzEXbmqVzqZgEAM6cdhEJSRdlVdB35rhayoKZcP5r9shw2yddd&#10;H7Hoe83Cmk8DxBsWmyp1n1po5PDd6FWAFxXgu7NcdtYqt2G570xD/Rc9YofysohlwIuAys8nYaEJ&#10;MfLj+UQGKg0lRspYzaXkvSwUN8fRVgCW+9n5OFQ4bmwJMZSYABvwmkErTQtdQFB1DSt9FVqGqcgm&#10;3Mx9s1TipZxuTYCbTU4jbCjAVGECTFv6mHkw1PiJAm0E7TX7bDlgYxV5a2d5XV6wQv3ynaoj82cO&#10;4NBC2IvngJnjok+QR7+Rr3/zB3nz3W9lfWtVonG3HB4eylewwwqwCS4gJ7gGvF9DjS8BZlClCe1V&#10;gJ/jPA4O4cymNH7oLC6cLADO4ndj7msCTAWOOLgGVgqRkJmhOem/2S9DPUMyen9IJgaGZXpoRGZH&#10;x2RubBwxKpaRURnrH4QK98m9nntyBwB/QYA//ELeB7wfvE94uwC/f11+hRjERe0FKFwSx8dV/8sc&#10;sLGq450JlQmxqjBgI8QEmKGWGsd5ZwJa6Zk4rFy6qucYUwjZzYQcF/smwKaN1lwY78eGwIRYR3fh&#10;ee4TcAbHYHNO8hKsOxc0Z7GKlticzEAbPAE4CfAdpASc10uAqbq02LTFk7ztSiirFeYbU5zPu6Tv&#10;wTyYzzOnpgoPQnmHddZPTO7ZPWgwANSCByoZlH48ZsHp1gQAHLXorVD68BwnF7AKPZvKKYT9NiNX&#10;ZrGKABNKFrfY1UOLzf7gG4Cba0CPszsplZc71kWtTFN971oWAK9d+rDP6CXMXet+Sz9/Fso+pxDr&#10;+2bLqsBGXALMmIP7tCUzesvSdLUm7xHePCxzYSHdDexDIQiwQszHyNfYrVTxEOSq1NxVoyrNsc7Y&#10;KrBdSE2ITXCvqrMCzHNcBBj73pwC3GrVFeCHDx/KyfEJAIbqUoEB62PaacQjHHvE/a4iHxycGAM3&#10;Xr6RJwD2Cc41JiWwz5gDPdgNBfV9fi4PjnfkwdGevP3uB3n7/W+l1WnL1nZHNrfacvbwDJabcJqg&#10;/hJggg1IaZe7lvkCXBNiAvzomexs7UkmlZEMWv20J4/cF40U/v4MGrgUfoOoIyehhQTgjYtnNgJY&#10;J2Sir09mBodkdmRE5kaNmAe45v4sYmJgUIZ6e6X37l0ocI8C/AEA/uDXBsAsaH0MG80RWb/+9TW5&#10;N24Te6IqAaiwH8EtASZUBJgwmaCZsJlwEW6FEVsWu1ywtbx95gKsLV+n8G7uSxQAmxVonm+G3vMW&#10;7+nBa9kgRNY5xpoKj/fvUJ2h+q0tOIQNtcO8rYgTnzET40gj3pmhphVkHXTBubpQ10uAaW2bAIsW&#10;uihT4axOXKBK815F4wCaDQBtNAFmtxPVejSYQt5rTCAYdIbUSt+1LWl3D9WzZ9qhCsxJDb1WN6BM&#10;aJfQLOzrqDuk+eu9OSg17DNBvTtj11FUVOBpqOJdNAo3x+YBo02GFv3Ig2Gj3QHd/3xgXD7oGZDP&#10;4Kg4GIQjuq4hl74xOoPXWOQ2AGYV/N40IXcgD0bjwckLgJd23AYXYAXANnwXU4WtcZ6TE3+pbABM&#10;cIv2DCItJQYr0YQZIFOFcwA8j8csalWvVKM1JwbQzIUvhlZ2h1cyCK8Z7G5i9xEhLlCBERlvRhrl&#10;CuCFhe7mwKddC/0IOTCVV+G9ArHmxghO8XtKyJ+yWs2iF7ucXnXt8zt5yQEgb17L22+hzGf70shE&#10;5fTkVL7+6feyurEpK2t12dlrSLWegu1+pdaY+e9LKLCpxs84lBMAm/A+e2nsG7mvAfFTbJ/hnPPz&#10;p7K3eyDZTF5SuABTHgQavTRzYChxAr9deCEpIVtCvEhTHJNQDCju1EA/lHhQLMNDMjcyDHgJsAnx&#10;MBR4SCYHB2QYAPfdvSe3b9zuKvA1+TUV+MMvATDt8zX5+KNbCnAPLsRJT0x8UOEActsA7LK/AZhb&#10;AJh2lpbXVMtucF8DAFJJLwKKvFRbU2UjbDp5H+BGOeZ5y7DRPM9sAMz3IazBFRa0qPo7gJ/vhefY&#10;YDQ39b0WS20tlnHfAfW1ZRoKHy30RCAjXMb19rQLKumQHigx71FkyzcU4Kko8lwAzWmDdzi3FxAx&#10;J+Zz4zhvJlHSqrUNefwCnMREd90pTsznWOhbsMS3CM6sQ4tUnLT/OfuC55dkwg+AAZEJMO9zpDZa&#10;q9UWvfPgGI4vAHKuLtkL231jgl1Rc1px5nhpLlw3BPv9Sd+I/B8+vib/7Is78s9v9MmHd4fk4/vD&#10;AHpcYe5Bo3AP+TJVegANhRXvR3hZwCLAXN3DCidAgG2wz9Z4CvlwAlY7K+5CSd7L2wx4tf8XUdbI&#10;6T67lPJqr43geYSY/cMVXJQV2ESjqFXuAgw4Eab6mgqsKk3rfBFZKHBW0t6UcEJ/tVrWwRznp2fy&#10;8PQB1BRqCyBNgH8er/U5Av6QUwIJunY3vQTUL6DIr3Uwx/OXgPztK3n325/k9duXslwrQr2fy9vf&#10;/F5ef/O1pNIhqVRjkkw4ZW21Jm+/huICSFOBTYAvoMXWDAXaVGB9zTdofB7rnOM8V0+IZCUJgFmw&#10;YiTQWEUdaYU3MB+D+kYB6DzgHUQMXAF4SOG1jo9qEOBZQD01NCCjUOr+e/dhoW8hB74hH8Ey/+qD&#10;L5HzfgGAr6md/uSTW/IrAHyrb0JGkOvZqMKwqcEWgwvPGUUrjnWmEitwAJb2WGE2FZmPeVyhhL1e&#10;ht2trulIKLXFgDeoystJDweXynsBLxoBvC60Crt8FWC8n34GGpMl5NoEmFsGxzlTMWl7qbQTyOP7&#10;XSHkni5YVwAMlSWg81nkprDI01zsPcpbfkbl9qzTuGUnwJsHwEP+uAzRNkN5qdK85SeHMHIwxT3Y&#10;4R4WlaDAvTbkzqwYwx5f54oawzPIS/E+eK25guSYL6JWmLa5hzaa9zsan9NRUwpaihMo4AJmHDqz&#10;iaOyxnwhXU1j1BOAwlvkVzd75Ve3+qDEQ/JZ37gqMRuC21D/u7DNdwEw1ZdrYnHuL3NfU4EJsA05&#10;ry0FgAGvLYE8OAYFho12ZgvyHqvN5UUoK8CqQkmrgI7DKnnMhNpQ559HmedAYbRPGCrDAR8cQ11A&#10;mIM7rirw5dKxVGID4Iw3LdUCPq8Ca16tyBngPd4/AJwvFFLNhQntVZBx3AwC/Ajw8nlaaML7DPkw&#10;VZTdQ09fQ4F/+1t5+9NP8u1vfyOvf/yNPP4KMEKZA0G3lEpR8flmJJ1wycHemryhle5CzEq0ocBf&#10;/eMA01bj3Kfc7yowV/UooFVMRQkwgvAiXYgtZhReA+CoLM0EoKxTMtnfJ9MEGAo7OzwoVgBshWVW&#10;gAkylRgQTyvAvdIPBe65dVu+/IJ9wF8i3/0cAH8OeD9XBf7kYwPgG/fGZHwxKDOBrLjyLSgwVZjW&#10;FbYWinqhwgCP6hkEWGqZ8bwb+a+C2AVSgYNiclikE7k0AaXqsgjGu9fzPBNgD85lXs3XBJaZA29r&#10;UIk1v8ZneAAvAeYtNS8VmAGIyyvahcRRVLTQAwCYCmwCPOpPdgGuwHJXxBIrGAM0CPDsoi5Ex1ut&#10;TMd5YzLeaxj5L3JgTqLnOGRaZw5p5PBIKmi/3Y2cdFHuAUzmtl8C4J6ZRYAXhfoCIsAzgRx3kLks&#10;ACboPI/wDaAB0OowlHrEH4FyOwH3HNyCBed71fpO8jjzX7yOo71onTl2mlvmvncAe880VHt2QSfy&#10;U31pn80ClkJMgGmjkZpRfc0gyA7YaAAMiKCoNYBVg1I2vDXktmWpAOayE1YZQJqhQNsNoHUfryO4&#10;JS6jw2o0ggps5sD/GMBUYFrojDOj/cC1Ej4DAKsCn53L6eExgLxUYM19aZ0J7ws+vgIxLDSXuOFY&#10;5ifPngHmR3L++FQePjqVFy+eybuvv5Zvfvd7qO7v5NUPP8qTr76Wh1Dml6/fSC6Xkq3dNiA8kUTK&#10;LuW8D+/1RF5wrm8X3qe06S8MFWZwGCVD93kMyvsE8D57+RW++xPt4irBUaSjGUm40wA4K3Fn9kJ9&#10;Q0hHfLNhsY+7ZHJgBADfV4AtAHQOKmwbHhAbgLUBYAZBJsAzg/0y1ntfBnp6oMA3AfD1LsCfyftU&#10;YOyziPXRhzcA83X54vaQjNr9Mo3fdz5WFg/UzVdfFU99RSFm1dno3jFGUBFo7hMywkeICaMJMItN&#10;LDBZYUdd1Q7g34XKboij3BI7wkPVBZwufIarBkXFlrmuAS7VmNVuw6q762uyhO9DcM2benHfzZlS&#10;sPusHjMHHtP5viG5RQs9ZocyugFwAra4gjy5KjPxKgAGPAD0NuzzLdjgoaUIFJFdSewDNraTvC0K&#10;lFjn4wLoiYCx+gXHLvdxmCOrwrDR2s87Mg2bbBfe4IxL2dAic+VJVqKZB99HI8HzbozMQDGNFTq4&#10;yN0E7DJnIt2GJb8+hufwnrxZmi2Wkc8HJzQPHmFXkdMD8J36ecx7GX3zDhlHvswuJMLKopU5A8nI&#10;gXFM8+BLgAkvYxHp2nvlRQJc0CmFdTdyUW/9Z+Oe64gaxz4rqDnDQiOKVGhu1TpDcdmlBGi1y6gL&#10;sQkygxaaY6C5KmXejRwYqpRHntOE8lYrJV207snDR0YO3FVaVpy1GwnQPnthPOZznL7HOEROu765&#10;Ihnkt4ViXM4ebwHKijQaMUklXdLu5OXVu+fy+vvv5Pn3P8iLb76TB/iMZ1DqnX0oUNgl3/7mhaxt&#10;4Tvl3HJ2fqxTB18ATgbXwXrKyjYAVXifA2oeA9QagPwJtgSeCsxBKNVKFRY6LfGlFODFFg1VyJbU&#10;ft+ANYb8F/Zq1Aoge2WyjwD3KcDzANhKgKHC9vGRi7CODF4A3N9zpwswLfQX8qtfQYF/DfV936hI&#10;//rXgPrPPpePv7grQ1a3TAGC2UhR7Mhfeec7D29lWeai6qvapRTdgBIz1jnwYl+3mhtDTQ0FNiw0&#10;b8nC25iwW4Y34fIDRBamOKqL9/Thzbl8sOlU5UV8BufUUp1pmwmuwsvKtirtsiovwV0sdWDLeY9c&#10;Iw92AWzmwMxhR70J7fIxLDQBXlIA5wEmq+LTyHFnkxxokZT7sMW0sAM4n11G0wnkptjO8lxsLXFY&#10;8lBSh1BOhhJ474h2IamNZtcOgLo9Md/t57XKMJ6jAi5kSngd7Lg7qH21XFaH591glxFyaI7I4oAO&#10;zv1ltVotNpUVlngGdngRz33SOyL/54+v43WzMsH1rjgjCe9FBacNn/KGZRbfif28bDA47pkA6+gr&#10;wKz5LwHuQntVhVWBOZmhCnWtA1LCqncqRJgTGIx9zkaCKntgd2mZERxiaQQssxavDPtsAny1Gq1b&#10;gKuzkGApc1CmHAAuAOAWAK4jB17utOQp4Do6OBROWnhCBe7mtxzIweKUObnh7PEzSWVhwdNhKeT8&#10;Ui3TCs/K/kkbqoycKzQrPu+YJBILks365cGTB/LV738vb777UdrLHdne25PXX38r+8e7Um2lZWU1&#10;L/HYgjyGenMBO47WohV/DDgJqKrxS4DLUFV+q1VyM/g8Z0idnDyUaq0uCVwsUSfCwUgZ1tkaVXhd&#10;Fijj4KSM378vU7DFU7DRBHQeEBPghdFBcYwNiwPwMqyw1gowYO9XBUYODIA//ugLhfdXv/oMWwZh&#10;xjFCDTUesCzKOBSJCjwLpfJAOWmj2SfMe+7wzvBhKGl0k/AaodVlbEMEWe018mRA6EX+PBbM6Wwf&#10;KihVlopNO70E+PTmXLx1CNSa4M7najIBaPi8G42Fs2I0GosAnXeyd0K1CTALUvOZKsA1VJgKb3QR&#10;5QyA7T5AAWs6saBbDnO0Alqq63SyiHMBKxR20OHX3JUT6DkRn7cF5T18+TwXs6OacvLCKGAZgtr1&#10;OTgqCnbabgBMi0tlZVGJfbKDdo+OSeZKGCxGjXhCOpm/D+dyIIfmr9iO4jgBZrcRx0XTZmtXEycz&#10;LPmRo5Zgq2fk/8j/EfLgu7N2meS9g2HJOfpqOhCVGX9MZyARYFsSeTfAvZiFxO4jAqxFrJ8DzH07&#10;8mIFuAZ15KocJrANX13D3FeIOYBDi1ZGKMiAkjaaIHM5HmPxu8ulZ81VLBk6+grwEuCCB89xnHUw&#10;K60aK9AV6bRb8uzRYzlHHkxYWWFmZVn7gKm+2l2ExwjmuPlCTgJeqzRrUdlcKwLARYkll6DcewB7&#10;CYq6JA/OYO88o+JcmpC90w3AWpJsLi4NqP2zV2/luz//nTRXYTGXJqWU98jZ2a6RP7/9Tifws9L8&#10;8hVyYsD84jVy4TdGxfmXAPMxbTyX1qlUahLFPyWymJCoPamV56A1Lv75sLgtAbFNLEJNh2Xs/l1V&#10;YBPgOYQNarswCgXuAsztVYAH7nYt9JfXke8S4E+R836qW0L8PpSY3Uq/ghr3TtjQ0kORYrCT8Qpa&#10;97qE21sSBowuTlpPcTH1NhTYUGLCG9/i0Md9zV+dAJxABgEz5/SO+HGBATh3A7kqXudprqqyevDY&#10;114X3pjLCQhdHAgCVdWbYANON+y0NVeG2kJpEQ7AvojP572CrACR824JMJWdgzAYvME1F6DjGs4E&#10;9+Ykcki9PUoYF7Vhj02AZyJZKGZI7rF/17okU3g8jddPQMXVSiMs8ZyMBxM6waAf+ekQ8s3RrqrS&#10;Qt+H/TZy1GnkuHOA1atLvLI7aCqaNADWfNmp46bZ/cO+2wFYYha6OIOJY6b5OhaxCPAAGgc77yGM&#10;z/g/vf+5/F+gwh/dH5Z7UO5hNBAEeBINCmPaH4WFBqB4H53A0FVgAnwBcRdeFrBMiFnIeo9TCWtQ&#10;SQUYFpoQmwAzmv4GACbEBBgq7YNidoMgc5glc2AqMIE1F33nvgFzF2BCrgADZFjoPHLDUign7TqH&#10;URoAU4FPYKE5CIMAP9Poqi+2XNeKhS1a2gcPn8go1Gpyol8iYYdkEkvi987J8ckyIApKMe9FLryM&#10;XHdRlpZGJAtAi3m/HB6uSwF56t7BA/ntH/9W9h9sSDbjgu0Oy8Onx/LD7/4SAH8rB4cHsr3FBd3L&#10;sr+/Cnt9gNfsywlyXVadCS7zdLX6XYCPYaFLpYrEkG9RgSP2hIRpnecj4p0NimvaK/NjNgA8IKP3&#10;emSi997PAKYCm/BeANy10KM4t58A37ol1768Jp98QsX9RH79PuB9/2P54IPPNS9+Hyr8z2Gjb/H+&#10;PQsB2Dy27FC2WEXn/cZhfaMryFcBERdxI1hUYc7jZW4bXttGjryloDpgtwNQYi7nykEUHAXla8Em&#10;47VUtMVCXc9jPuxvQ327+SxhZFhgc6m29iIaEEDMZWJ0Rk2hBhdQxcVf0IXOacNtuboqMCvRCjAU&#10;mGs493CkFG+UrTkuGqQEVIoApwAnu5OgwByDzBuV0UrTUs8S4GBai1x69wNdzjVhrIABazsO5TO6&#10;h7zSb2VOalhjAkwFZXfONL4XlXUmltIJ+ASR5xJAAnxj3AIlX9IuI7XRSJtYGONYab7HPeS2lghy&#10;9khKfvXFHflnH1yTD3sG8Dlz0o+GgLOPdAw0GiUqMAFm3nsJMAJ5NAHm1gR4LspFG64ocBmqySIW&#10;c+AGIG34agrtVYgZdRynEtd9gLwLMre01pzwUEBOnLXzpmdUYUONuV+gzWb+C3gJMMElwLTQRbSS&#10;7Qbev1IBKFDgJ0/k9PBILbSuw0yAsW/YZ4ICBQbIXEiOeefa5raMQLGSqagkYafnZoak2UhIpRqE&#10;dXbJ6kpKathPxu0Sjy6Kyz4J2N2A7YlsbO1Ka6Utm4dNWOmyJOIOefHVW/npr/8oxVJRvM4ZiQTm&#10;JOCZlFTCKl7vjNTqFVnBBb6OC559zbT5WkxD6PI8e0dSKuK9woB3MQ71jSH3jYlvjurrF8ekW+aQ&#10;/47c75MRwDhx/55MQ1ktA4aFpgIbAI9q2FmJhgJbhvplHACziHUXCnwDAH+qCvyxQvz++58AXubB&#10;sNSw0n8GgD+/0Q+A/TLsjOEfDcVNVHExlMUP5Yys7UgEEHsAG2/x4ShUAbChxOF15sDrsoSceQlW&#10;2VVb1cETM3itVp5hh3k3AsLLW38sYEsFdeNcVpaZY9uyVahwQ601b2TNO9HTtvMG1rSlnIrHZVut&#10;UFAOa+Sd/6z5ehf8tkwDunF/EhC4dVE5AszBFoPOgKrpXJpDJWldy1C+NGCMAIaIDMOejodSOnps&#10;FCBPQo313kO0z90lbBgjS0H8Lj5VVcLEHJgVYd6UzBhp5ZQpuCjODOKicqPsSuIwTCsr1gAY8F4b&#10;nZZemxMOIIlGCW4gikYCSs0CFt+DSs31rRyA+8bQlPwzpDXv37in8N/H5+n4Z9j5SW9IFXgeDYAV&#10;fxvtM4NDNTn2mSOvdPQVVTcGeKHANjy2Q30dJsA1ANxADmysUEkbTcX9OcCXIOP5KypMiGmni4DT&#10;gJaLwad1n0FrzecUXp7jAtwXAEOBm3XNg9uwtU8fP5GHJ7DQWqwy5gEbo6toVVl1NqrQ7AM+f/IM&#10;tvqV7B8dyct3UOTH5zI9OSBLjgmplIISjVgArlVSKbvEojbxui2yMD8mI0P3pVwuQi1PZWHBIis7&#10;ZTmE1Y5FnfLuu+/k7Q8/istpFbdtFMAPSzpph1W3IEdvymtYaEK7AYDZuDBHf/TkpZwDXq5+ubN9&#10;oKt6xIIA1x5B7hvV3Nc9GxDXjE8WJtFiD83K8N17Mnr3rkzcuy/TANMCFZ4HpJcAj8jihAExVXlm&#10;sA8A35fBO3fkHgC+BQv96cdfIt8FwIj3f/Wpob4EGEEr/f6HN2QEAI+64rgweJsOKB4UcSFTkRDU&#10;MqLdRzsAek37GamSEcAbQjiqSD0AeqCzpSpsA4wEjJaauS7v1McbVrsAM5c7XYTKLtWgvsizF6HS&#10;CziXhSwHYYe68rFdrTMUlp+VA7AAmQMsRtlfC8eygPflyKwFNBYEeDKYkj7eRWHKpoMk7sBGM9dl&#10;gzMLgLnChg1brurICQjDzhBy0gisc0atM7uRGLxzPleb5BpUvQQW9nWQkxqggIRoAHkrIVaAuSws&#10;AONjzg4iUOxOomoTdq0gz3P8sgXnTmnf7VSIhSyADoA5HbB3getszWkMLiyhEcihIXXLP//0lvwZ&#10;lPgal+ZBo8Qi1tiS7wLgOTQy81ECyznAsM4IVqZn8P60zdoHHIsj0GBA9R0JNLxQ5/eqUMgGAFR4&#10;LwAmpLTSzIERV2A2AW74ja2ZDzMXJrBcgjazwNuyGBATYKpwDsrLyHILgLOO9AXAnRon9NflMcdC&#10;w0ITWM7b5eLprDzTOrOv1+xSevj0hZw/fS5nAJ6PX3//k3zzm99ItZ4Xh21CrLND4vVMw85GZGur&#10;JpmMW3x4HA4siMc1J/Nz07KxsSHt5ZqcvTqW8xcnEo4sytHxjlRquDgsw1DgMakUvBKL2KTTqsqb&#10;198D3rfa70zL/BDQnj96Div/TE4ePNbZSJxkkU5lJICW1W8LIfeNdtU3IM5pj9jGXTIzZJGhnrsA&#10;+F4XYCgwAJ4DpCxgXQJsQGwdMQCe6OtVgO/fAsDXblwCDBV+/1efwEIbCvxnzIcB9D/7v34sfVAt&#10;SzArk8hfrek6Ln6Agwvfjguf4DLXpfX1NY171i4Wa7DIvGWoAbCXdhkQsiil3UNQYKotbTdve0nV&#10;XYAdXqov43zkwlBuhZl5MNUU8C/iPGcFNhqq66pAgaFIjnxFAaZKWwkhLt45NASEnjOHLPGCrprB&#10;m5DdnmFld154f6IBAD2Ni3y+C7AVjRFvzcn+Xd7Cc9iFvBLgs3tJB3AgePMwjr7iShgsXA0AYKov&#10;5+ByUv0IlJUQs0vny6FJHeLIvHiKUKGxsAAkws/CFgHutzqk12KVmwD4ztQ8Pi+Kv4HWNyVTsOa0&#10;2j3TxhhnTlWcCcVlxheVD2/2yZ99fluu9U/IPTRKbCRGFpkLB7Sx4F0Z5qjCaDC4hA5nIU1DCKbx&#10;/rTLhgKjMUbY8diB62wR8V6tC3DTAyiZBwPImg8g+7uQKtCXha2GH/s4bgKsY6S7BS2CSoBNiE2Q&#10;tcAFxTUB5iCOC4BbjS7ADXn08KEBcFeBn0HtOIGB+SXBediF14zzJ4T4ubz89gd5+cNP8uDpYzk8&#10;3pNiJSfbh9vyw5//uZw9OpFAcA6KbJVo0C4JWGmPcw7qHJWVVdj2b17KCyjv+nZLvEvTgH9CHPYJ&#10;KQL6CGxzMR+XF+x/ptIiFFxA+4DrUiOOTx/JIWJv7xgqvS5xtJAhWKngQlj8cyHkviFZmjHs8/wo&#10;WuyBaQDcowCP34OFBsCzAwDYVOCJYXFODcviJECeGJL54f4LgPk6VWAA/Nmn1xXgX3VV+Ne/MopY&#10;FwD/Dx/JZz3DsoCLedyXxIVYhgLjgg/BgiI3pHpREa3ZirjrHQDduVgFgnNQuWQMbzTNwR3s1/3/&#10;9fXeXW1kW7f3+QDPPd3tHDAmZwWUcySJLCEBIuecbAw2YJxD2+12u7vPue8d4/2w8865SwXYz3nu&#10;H2tUqRQIql/NudZee5fy34yqxUsa8rHUVpXl1LTAXEWfPmN9hxeCRfQQ+m5Cq6VpZLlVsNKSqH08&#10;lqICqzikny3IuxgqqMWp0FJfFabUnhiU7WWOqJUj1eZY70sQnj7o7oBKBZRfy0pHmEe7aJ3b+Zwj&#10;1Q8/rXeUFlrwWhMihuEgvOqm0tCRh/ZZ4VUQYk+23yikctuHlR5lKWuAUEkNdcFwV/JlZ7qbEGfh&#10;iKXRQAsttfZSQeO0srK7Ieayqj6bYSkCrIq2bHKKn1Ht8OHn+/W439xpAHYoD2YO7e22FrKTZY8w&#10;75bqaygpSNXX76A5wipWpZQDVwBOFUsEeALZCQFM8KxbjC6YWJG6Dl6FVADLLuuxlQNftc92VVoz&#10;k5TfCtqrAE9KiaW6ApcQm+imzTYAl82tVNYFMLevXrzEi5MzgmutxGHunkBQtUb0S0UFWgvg98ZG&#10;v3jzFh+/fsOvBPiUx874+MO3v/D1//z/ePvlT+a5yxgaTiCT8mCoP44Rwry2TMgG+rFOgN/+8Qlf&#10;/v1/COE+n49islTE8dE2f6dRTI0P4KWW+dE0xhevjdJq2uCzkxc4fvrcbJ9W9g8fP4VudjY2VmTu&#10;PGoUOBcZRm9Y6ptDiuob96QRUHGpsWKhlQML4I42WmgpcAeyPhe6BLEA9jkJNRXY0WYKXq4mKrAB&#10;uAZV9x7i2i+3K/AS5F+kxipo3cMNbq/9ch+/3Knj1Z8ndH7GDMskdNtOgqw770V4UkmJBZoKTFkp&#10;MHO5GO1ZiuAlCXYPc9d+qq4AlhWWfe4247xLVv6rtj/lZzypMvkCennxygwOIz04iB4eiw8NIp0f&#10;RWp4GMnhEcT4XLCflnGUJyV/ZoI2PEuVNko8xRyYAKuiG8mr/XHCDM10UFk1T1fRHus1TRj62ZES&#10;f1eBz99BPc66d5HGdXVDsjjzY73fxbzYurF30Yzt6r69mqOrrietS2WWc6WydsSY26rPWUUsWWPm&#10;uaoOC2Ddr9dJKPUeV6YXLkLsYi7cREBrabldVNEo1TFaJMD8u7y5IV5ous0wk6lG00YnRsfR5I/Q&#10;Qtfjdl0bGn0x8zPdtOU+fnZICkz4ZaWDA2NU8iJ/T0LNY4kCvw9+tmyz7HOSeXCqWGQOPH4FYAK4&#10;RjANwDbEFYW9gJWqfBVcO/e1Wik13jttAawc2IZXQVCvwislnuiiSqdLmBsuY5PKq6GkNQL88vwF&#10;jh4dmlulvCKoGlsVuAZgPha8Vgjkd4SYSviK73l+ipe/fiK8VEgq98c//sY5bfiZbrXy/hWtchkT&#10;xTDWZpJYm0phf6Uf08UuHBzu4PzTOZ69OcfB8TZWVmbw+fNnPD97hOlyjrb4CdX2vYH25PQlnhJU&#10;wao4Oj7DU9pm+7HyX1noEv+xeQKciw+iN8QTOUT19fci4e1CtFMVaA+cDVTgliYErgCcIMAZAtxN&#10;1TUAMwSzurMEsIpY7mZZ6FoD8P27D34A+DbjFq7JUqsyfb0K//XTXbR4E7RaizwZJnkyF6lQk4Rg&#10;HLoBlxobwjzRk1quhTBoNcQE7VtmagVdBEtdRqoaa45qhqD2jvHCNzaKYmkY01NjWJwdx9rcOHaW&#10;JnC0XsbJ2jROVqcYkzhbn8azzWk8ZRytlbHP16xP5zFRGsLo+Ch6hwl3rh/R/iGER7QQu5aNXeHP&#10;W6QLmEJgsEQYRwhAn7HPmjWkZWD9uYKpXoc1ZsrfWWs3ax0rAap5uqoua/UKrTyplTdUfdY9iNR1&#10;pYn5BlyG1NfYZx5rp/q2ELhaKbA7gFYVoPiaCMFTL7SbkElJPV1aw6oHbua5rXo9AdZYciQ/RoA1&#10;D7jE/y9/Zx5TNbrOz9+ZoCYItiOaxLXqetx82Iw6Xig09izlD/BzbYCDuVHjDDq75BJGEdX/hG5I&#10;8JoQzPwOkhSJHwC28l9bgZcr8F6FWMCaLWOxorwX8NI6yz6XrxSx7JhMU5EzFsgKKe9kF4+li5gd&#10;mqTS8cKxOG8B/OIFnj89JbhvzfS8l8wxrS2V9vU708BxTnjPaafPCfLZyzc8/hInr6iGGkN++wnn&#10;7wjy+484efMarwjv+csdAlnEm9MevNlP4cVGGmdrSZ5waWysDuPlhxO8+e0LXrx/h2MC+/jxHpaW&#10;yrTEuzh7/hLPTi8VV8D+GAJZzz16dGRWsBwvTWCEFro32o/uUD+tcK9pnYx3Zsz8X2dTBxz19VTg&#10;RgNwuK3NAJx0/3eAM15LgSOmiGUB3NZQj4ZaWui7l0WsS4AZ127jFwUV+Z8/3cJt5l0JWsnI6DRh&#10;LfPEoM3rHqXdKzLvUuWUJ44KKIQ1McnciwqoymqWNi01OICB0UEsENTdxTJO12fwfncOvz2axx9P&#10;FvHX0TL+erLE7SL+PJrjsXl8O5zHX4w/H8/hq+KRtgt8zwK+HC7hM9/369ES3j5axvn2IrYWplEs&#10;DCHT14sIT/4slV/rP+niIohU7GkMCeAYWiIZ+JjPaigpzAtNlBAL4DDdRKdsLoFUhVkKrtZJTR/U&#10;54R4MdAYrTqkVGGWKioHlQq2ErQ2AcwcWADXe4JU4wRBIljDUtRRU13W7+LnMX/vAJxU4AbCq5ZK&#10;VabDw4SNAIcJqvJg2W3lv+rqUv90iK7DEUsaC339QZOx07LZbs09JsARNXQQ4AAvOALYw5QgqBlR&#10;BFbVZhtgVZ9TRQXBJsCy0QZg3aH/0kIvGrW1gb0K8NWwxoC1YqXVzGEKVZXKs4GX6nsJ8ASBFbSy&#10;1NxmpcBFTA/yCr6ouxPy5y8v4fw51ezRE7My5flLQsw4Z74pgM91kzLmw28+/Y7XjHefv1J93xKw&#10;U5y+OCfUAvw9ntHqnr15hbMX+3h2OInDjRRhDeJ4zY+zjTDONsN4sZ3A2U4YR7th5rDz+PDlK+Mb&#10;AT7G+sYKHh8d4Mmx7gksSC14rwJsrDO39vEnR6fQwu7KgQv8Evu7CG+498I6Jz1ZxNxp5r/8whua&#10;CXAtOpsa4G9ppgITYObASea6Wa/DANwd6LwEWDmwLHR7KwFuQjsBbqytu7DQtgpf7BNc5cU/E2I9&#10;/umfN+EIpRGjjQ4wP/QSYGdmEAna6ASVzk+LHRplDiebNpJHlqnFwGAP5sdyOF4q4u3WFD7tzxoI&#10;/yCEfxwucH8eXw/m8E3HFAT3j8NZ/E5Yfxe03P/jsR5P4wuPfeH7PhP6T3zfr49m8Zmv+fyYID9e&#10;wsfHy/hAmJ9tL2CsSCXqyZmuJA39CMaORC8agxmz5lQLFVhjvhpKugSYebsUlye/Abibim5unl2C&#10;m8qmvmZ3VpPyewxMmrigfFeWWeDa0SzLqyp0JxVYy+HwZ6s5I8CLgO6eIHWMqPGCADcFoqiXWhPg&#10;NubD4SECTHsbpQKr8ORmXqtVN7TmtApanq5eOGMp/K87Nfjpbj3utbpNB5ibtl8W2gZYFwnl/QFa&#10;aVWkNc77I8BJzQU2OXAFYK17ZVnoyxzYhvdHaGWZ7aqzvSKHrLPJf1WoErxGZStb2WUDsGWZrW0R&#10;49yOpwqYoX1T/iuIpcDPT6lmj48I7hucnVNRKxBruRw1bsg+v/v8B3Pbb3j72+84ffnaDCOdEPyX&#10;795j5/AJTl5qKdgt7CyksTPtwaN5Hw6XQjheJazbUZwdxnB2lMDzozhOD3nsaR92dudRnptDeXoC&#10;+493+XPeGDCPjk7Mes+X8ApmC2IbXut1p9jZeYTlxTUM9A1iMDtgAJZ1Tvm6TPEq4kpQRX1or2uC&#10;s7GeADcS4CYqcAsVuPUS4IAAlgK7CLADqc52Ak6AqdYaO27nextra/DgnqXAyn1teC+Cx6XCev6X&#10;n2/hxt0ahLqZe1KJ3BpLJRwprTPMHDhEdY7lxpDIZDGQiWN5qBvHMyN4s1rCh3XGRhG/bk3gCyH+&#10;/dGiAfiPQ6otVVbxJx//TYCluH8R0G987tsTRgXirwT2K+EVyFLuz4T5k4IAf+T24/4cPjBe78/j&#10;dG8BxfExxHgC69Ynqhy3x7oNCFKz1kiWUA8jwguP4I1qLFi5sIZ6mC9r3q7eo37nIN+v4Skvj3v5&#10;no4ElZyQ2iHllXW2AW5iviqA6z2ytwJYTTD8PZSX8jNCjCBVvoPACvIGNXMQ4jYqbYjOIUrXomGf&#10;CH+2h1AKYM0fViHLle6CO5nBT/fr8NO9etxtcqJdCsz8W1ZeVWrl3H4qfXCAFwNa9yT/pvQ4o0SI&#10;TQ7MY2riqBSxshOy1iUL4GUCKYilxMs/QGsXqewwfdCE1g6Ba8NrATxp2eWsZZknaZ8Fbik1hiKh&#10;LSUL3HI/mcc0cxfdF0l3Z9BkBinwydEzKq4FrNZvVjwnzGfcnlJdz19/wOuPXxhqrfzIoKV+/Qq7&#10;B3vY2dPC7Au0ZTHsTLqwP+vFPgF+tBjA0704zk+68OK8C+fnaZyf0Uofp/H8WQ/2dqewsb2NvUd7&#10;eHZ2ihPm4sfPBKfyXAFs57sWuLLNisMnJyaePDk1+a9u9t3fQwWjEnQFuwlwD5LKfd0phJ0xAuhG&#10;e20Dc+BGdDbSQlOBI+0tiDlaCapdwHJeRMYrZW4zzwcIugB2EOCmOgH8wKjt9Wt3/zvADPu5G9fv&#10;4qefeOx2DW0cfxfCqxwzLgiGxuAOhhH1uDEc92NzJIXjiX48I8DniwW8XSvi/cY4ft0u4zcBTNX9&#10;g6D+KWCPFkz8xfgXLfTfT7gvoGWjK1ZaMEuZjZXm9/I74zcpMkGXpf5VcUCIGW8J72va85OdRUxM&#10;lS0gebFpj1LJgklCJ4B50vOEVyVaNjrKiCsXHtNQWZ4XpwG+R5VopgUEWBMYtLh6iI9VwNJwUbts&#10;M1W4/YewAA6b6nJrVBZ6gL8DLS0V0UdwNewku9zoj/A1QTT6oiaXbSHsKszF6LzitLwC2ZejZaZN&#10;1zxfLZuj4Sd3KmsaOTScdK/ZZS4eysHVFx2iugtgqXBCHVnMe9U+mWE6kylxS4hN7stcO0WApcI6&#10;lqBj+ofVhWUBrNAwknLcq/BeVV6prdohZZkVV+GdknXm1rbLVpQIK8E10BLeRJ5b7Y8agFcWmH/P&#10;z2FjY80o8BEt9Os3lmXWUq5nZ4qXOD1/RbCYj54SLuWkZy/MsbOXPP78FFub89hYHMZGOYzdspPh&#10;wd5cCAdU3yNa5hfPB2jBh3hB6GJOnMTZaQpnT9N4RojPn6+bi8FTLSjw7gOOaMsPn57gyKjv1bi0&#10;zDa8umvDo0fHpgI9P7eIgd5+9PJqn/ZnkSK8Cdpnqa+GjxwNbWirrSfADfBQgYOtNsBtSHscFwBL&#10;hW2ApcB6PtDWbAB20noL4Kp7VRaohPTHPNhWXu1rjPjaL3fx88/38NOth8yz8tCd7ryZftypaURH&#10;YwP6PE7M9MSxnc/icDyHp9PDOJsfxeuVAhV4HJ8I8Je9GWOb/6CiClQBa4cAtiG+GgZogSyLzfhK&#10;tf6d8P7OYxcQS4kZ7wUxndDbnSkcb88jN1Y0Ran2uO5fpEYOC2CpbEhjpupaUqOFhl0IsObtCmCF&#10;pgqqWm3uBMh9vcfMPKLq/QhxB49JgQWkVLXBG+ZFI2UAlpKqs0rDSq081kKwG/1hvjZ8AXxzOEHl&#10;HCS4lwCb8eB0r8mD1ZGlcWVPpgf3W9x40OpBrStgAHZqLJgQS4FjIyUDb4p/i5o/NANJvdRZhgUw&#10;XZMq0IUCFXncqHKA6YYB2K5EC+Qlhqku85iWzbGts53v2gUrW3ltgE2+a4aNLHDHU1TdpJS3yCC4&#10;gpfg2gpciA9janjctFEuz84QgHWq4zlOj58RMuWw1lrMqgBrls8zQvyU0D4lwE+ojievmRN/+s1A&#10;rOLTIS3Y9lQUm3kntsfd2J0JY3sxhCf7tMvnQ3jxrkDYe3FySnifE14B/CyDZ0dJPHnMk+aEVvzF&#10;C77uPdX9Hd590rjze/4er2ijT80aXLoxmq28usvhAcHdPziy8t/NHdNG2cd8J8uTIu3LmNw34uYV&#10;2hWDu6UTjTW1aKurg7O+8QLgMAGOO9svATYW2gZYY8OWhQ7ydR4C3NFkKXCVeqEJqnqgb9+qMrOT&#10;bt28bxRXYcP8iwC+pqGl+/ivf95GM088nSi3a1vx08+34Wpp5c/zopSNYnU4g4OxPhxNDOB0Zgiv&#10;l/J4tzqGXzdpoXenCS9hpILKLv99BeLvAJaltsNATGttbLVlub9yX3myQP5CRf50QIAJ74cDwkuV&#10;f8MLxWs6okfr04j0aDG57xVYDRWaqqc8WcUqLaQuCx2WZVYFlxbaz3w4TIA1BtxBeNW4of5mwesk&#10;yNra4ApiVZ0FZL0nYuBsZ76q3FT37JUV1pI3LRHZ7hia+HxLkFs/FbgCsI95cXSkaOBVhJkHq8tL&#10;AGvaoVonfV0508TxoMNnLhbGwusiwueUXwvctGwzwwY4MzFzAXC6xBxYCpwvIKNCFvNhb6b70kLb&#10;sdhrgWry3Aq41sT9723zhWWW6trwMkyuy7DAVRBaxhiVtxAfpQKPosT9fHwIU7zqmPnA09PY3t7E&#10;6QlV7eAQp89f4oTAanLAs5NzszVBgI/5+Oz1O7xhDnzC/Hiflvvo8QZ25rqxSXA3x5zYGu/E7rwf&#10;x0+yePaiD6dvRnD2agjPnmeMAr963UsVTtFGZ/H0SQKPqSov3r6iQp/gxatD5sBPedHYZP59iPef&#10;adM/Up114TDK+8yAq9BtSPf2nmB397G5g0OR1iabILzBFK1z1lSepb4BRxit9S1oqK6hAtfBRQvt&#10;kYUmwLLHSWcbspUKdA/hNSEb7etAihY6ytfYADupmGrmkIU2akurfKOS7wrcmzfumbgEmFuNCzN+&#10;vl6Few0dcFGBrt+vx0+Eu66mgT/Hi9GYj+4qit1hqnCJ/5/pQbycHcK7lTF8XB/Hb1tl/C6ICdif&#10;B7P4mwD+i5D+WwAz/i0rbfYJNiH920BuwWuF1FiWWnaadrwCsVT4cwXg98yF3+zN4RUV/+UWXV65&#10;hLYQc1ZNZiBgraGEUWXTZEEbbabd5ScJMyHmYymvANZYrwDWLKUOjQ9LyZk+SHWdhFeVbVWgBXCb&#10;4GSeqnHaRl/EbB2EVgUlVZ9lhfU+5cWtWj0jSPj4OwngBgKv42qJDDF3VdOFDbGq2OqbloXW+73Z&#10;nLHc91t5IffyM5SHM9r4vCvRhSStforgmpyX9jk1XqaFlgJbFloAS4ENxDzPEiMFeGjLLwCWCkuN&#10;LYC1XI7WvRK8VFwCa5SXWxPcF7wXY70mCC5jnNAq17Vts62+glcxlhgxEBeSQ5gZsyy0AN7b3caz&#10;p0/x9OiEAEt5qbqE9SrAZp+K/PbXLwbiQ8L7lMp5sJLHesGFjZIbW0UPtqZ9BJPqSnifvczhlHHC&#10;OHszhJdvh6jAtM3nKbxkPvz0cQ/evKKCH+8wD+/B8WGRNnkOh3sE/rhM276No2c7ePXmlVkFU8or&#10;1VU/9PbOI1O82trYw/LSOkaG8sjSbiX9KSQIsMZ9w44YvO1+1FfXEWAqMC20i/BKgQVwnHBmXO3o&#10;9joIrQO9FXi7fQ50UYHTxkJbAHtbmuBubEJrXT0ttA3wLcZNWuabFrC0zlct9cX+jSrculuP6/fq&#10;0aoVEds68V/KkanaMZcbI1EfL8QhrPcncZDvwslEDufTA3izOIoPq0V8lgpvT+L3nTK+7c+YgtW/&#10;qKAC1oq5C3itLSHnvpRa8BqACe03hqrUVsXaUmFjpQnwh/0FvBPAVOCXG1M42ZhFpqcL9YRXAAs0&#10;zQhSsUfAhtX0r5yRSqyqbUhDR2YYRnNt1QxBJcwy96Vqy4o3U2lN9ZmqJ+UTwPpMQSlwmwMWnILc&#10;ywuBPkeK30H42wiqlFfPK6SiArHNLIdDGzwwYgCOEF4Vs9RdZQpZBFRVby+dgIaq7jY7zRBUCy8A&#10;ig7+fAcvIn7m2FrBQ+O+mqSgCrS2FwAXLYATVGCNA8cGR+CTAtsW2t4uVOAVuLNdFrg2vNM/KK46&#10;rsZpiycIrUL7dq57kfNW9m0FLiSGMRYfQSE1jDn+ckuLc5ifKmN3Z8vcI/jZ8UnFOlsKrLD3BfDz&#10;F2+opm/x+Pgpc9QjPNlbxkYxhLXRVmyWfNie6MTxoxSeUmVPXvfh+cs+wsvt+zxe/zqN89cCOMm8&#10;N2Xs8+nRIH/uIi8cS3i02YfjvWHuT2F7rYd2vozN9X4COkLgHxPgp1TdJ9ih4m5tH2Bza98AvLa6&#10;hbnpBfTQNiVo9RLeJOIeq3AVckTgbnajtqqaEFdfKrAAbqkA7CbABFbgCmCFHncTYOXAcWermbXk&#10;JfCCv7W+wQBsYFWogcNWXD62819LlQmvtreqcZvwXrvDCwltnJsn1U+E959U8Ma6RgzGQ5hIBPn9&#10;R7E9lMGTYjdOy314OTeId8sFfFwr4tNGCb8T4m970/iLKvwvAmiU2Fbd/yn4vFFhKu+fDAMxQ0NQ&#10;v9OWq7D1ier7K9MgU5Hm57+i4r/YmMTqbBEOAtYYSBoA26icHlpitR1qCp8WUhe8iYoKB5hPalqf&#10;OpoC/YqCUeQ2Qqjc1001lo3WOLCsc3NAF4aYgVfRRkvsSnabopVH3VcE2OTNyoH5OjuULwtiAdzZ&#10;3Wcq0QZghpmEQJvfwc9Rj7V+b+W6Dv78uy0u1OiewiqW8Wd38G9zhONw88KkYaoELwCmddIMIRFi&#10;AW0AVhV6zAAskCM5Og3bQtshiOcJrgC24K0obgVexWSK8F4B+Dt4ExawCgFrby/gZYwy9y1QhfME&#10;eJYAz83PYLo8QTC2mcce0A4fGwW2wb0KsoH47ByPmZMeHR8zL93H5mwv1gbbLOUte3C0GzIK++xl&#10;Fqeyzy96cf6+iNefl3D+toSz8x7r+acpHD3i9vEAf+4Inh5OYX8jh83Fbhzsj2FvaxgH26PY3Rqk&#10;mvM5qsPjw8fmhmfrG7tYXdsxsbaxbW55WuAXluFVPR1ME94korTOIVpnRVtdO2ruPyDAD9BaW8sc&#10;uAGdtMIG4A4pcAfV1gLYDqPAnnZjoQ3AfJ0NcIutwBWAbxLSWzcvrbMA/vknqXJFjZUX32KOfK+B&#10;0YjbD5sIRRy3quvx801eCG7dQ9ztwmQyjHI2hOW+BA5G6GAmunE+04/XVOH3stJrY/iyOY5vVMi/&#10;qMJ/Gyv9H4AVrN89njXw/vWI9lsQE9hvBF/jylJia4ipAvHeLAGexcudGZyvTeL5xjT6+noITBTt&#10;VKoOOhyXVt6g2qqiLmgF8FWIpcSy0GqG0PiwbLXWcq6XdeWFSwBLZaXAAtiGV8raQSDdtM2y0J0C&#10;mOAJ9nbms7b6CmBjt30xC+AuC2BNXLAtdKxio80C7rTKnbxweHgxqOrwmuGnJi/PCypwO3+uIxSF&#10;i5/j42sitOJm8oLpf6Yi06WqYKXJC0aBR6nAjBBV35euAGxWpezSSpSV+wRX4P0e4AmzyPuFVU6M&#10;GWgvwI3nzXaMW4Fr2WXmujHCWonR6DBzrSETI8kBAjyJ+ZkpTE9O4PHBAXPWIzw9PjWVZqthwmqa&#10;sMJ6fHxCeJ+dcnuGo8M1bJfj2BhxYGfSiyfbEQKfpM1OElTa4zOqyKsBvPg4jedvp5jHUpWZB784&#10;78aTgyjB7cLZUQkbhHZztY/wJrFLG324XzBQ7+8M4dFeHqtLfVhjHvjo8T6h3WZsYXllw9zhf3F5&#10;FeXyNAZzQ0jxhEj4Uoi6E0Z9gx0R+DuCaKxurABcjeaaWnQwhxXA/pZGxNqbqcBtFYAvIZZ9zl4A&#10;3IYwAfYRYLdy4NoaVN2vovJSdQnq7ZvKfa3ClfLg/wTwzypk6Y6G95tw7W4dqptcqGv3EOIm3Lhf&#10;Z+67lE+E+R37MJsJYqM/gcOxLjwv5/BKufDSKH4lwL8R4K9SYQOxlJggE8p/E1TFvwj01TAwC16B&#10;a7YW3JaVVlhjxLLTn2mjfyXEb6XCu7M4Xy/jnCq8MVMyKtxOdXRSxZQHa2xWsF4F+MeQhW7m603z&#10;BqOeqqmx3ka/QFUVWnlt/Dv1dcTTVMs++Ai9hp5MJZyf0abVJSsA67WW5RbASTqCPjOUpGGgqyqs&#10;Md12qrBmLTmpsAF+Xq3TjxqGimUCWAqscDK/djHHd/PnB3v7DayZCSmvbPWkGfdNF1Wp5kVicBje&#10;dBd8yYwWtdOysooy5gmsAZhKa8Er1SW46XGUBS6hvVBbWWMCa4cAVthKexXc7wCOEuDoIEZTA7TQ&#10;/DlT/BlU4KPHj3Gws4unT0+Y16pxwopn3Lfgtfafnuj5U4L4EscHC9idDGFrzI29WS/VNI6TE9ri&#10;M6oH4/RlLwGmgr4cwtFZjsd4Qr7oxslxF57sxAhrAk8J6xNCukurvLeew/52gReSOV5Q8the78Py&#10;XAbbG8PMe+dw8GgPS8sbjHUTAnhhcQWl0gQy/GfGaJ9jtM4RZ5zKGzP5r6fVh5q7D1Fzr+oC4Haq&#10;sLuhHkHmtPGOlgrAHQZgY50rYXJg2uuESwC3GIBdjcxh6zUOfAmwFFgAKw82+W5FhRXal4X+6Ze7&#10;+OlalbHQ16nENx80o6bNS4i9eNjkQHVtG9J+L79rP6ZTfqZTUewMMhUp9eIFIX47P4QPy6P4VFFh&#10;QfznXtlA/K9HBJhAXoQeM+zjUmkDcQVmo8LctxtC1Nn1RU0eAljFLObBb3Zn8HKzjOfrJTxbn0ZX&#10;Xx+VTwB3U4E1l3bI9ArbsF7AzDzSVmJfX54AVW4hyveq6tusajZBkdIqBK1ti/XYmcwagM09e1W9&#10;TljDT618XWvldXa+rH1Z684sLyi5CsBUYQFsqtEjY8zB+4wKqwEk2N2Peq1SSRvd4FUeHLEstOCl&#10;jXbwcTuPt/vDcEbp4HIEeWycFnrKAKzeZ00cCfb2UbHjCCTT+MdcdpzgTuDqdi47QXgnCK/aIS3F&#10;/W9WuQKsxnWv2uX/GVw7hjAUHUA+O4xp+vrxUgHjE0Uq3R4O9w7M3RPUPHFyek4QL8HVrUKfUnkV&#10;x7TQp2dnOFgtYCPvxkbBgYNFP06fJHB6yqBFPjnP4oSwHhPaw9MMASbQZ1la5zR2N6PYWgpify2O&#10;1Rnur/QS3Dz2dyf5+k08O9+jZS5hi6q8R3g3VgeY8zIv3t7C4pIFrxR4TXcjnJ7D8BBzF37BcV7Z&#10;Y51xqm/Uss9OfiENDlTdvo/a+/epxA/RUlNnAUwQQypiyUIzz70K7lUbne7URAet2iGAm+BuUhWa&#10;AFPRDcCC1BSwBKy9/SF4TAD/kyr8y+0aKm4j7qmhoL4DVY1ONLR1MjxwO5wYS4V4sQ7wHAhhPZfE&#10;YxW0JvvwamYQ72mlf10p4Dfmwl+3J6jCFsB/U4UFq7b/EWgD8SXAVljDUWoMsYpas0aJDcS00O9k&#10;o/k/PyfAJ+s8L8sFqhRP8ni3yWMFmKbv2eAaeAVyXhDTRjOl0YwejQvr/kSysRoqUt4r6+yMZ0zY&#10;ECucxp5rnq51023lwapYq4rcUgHdVmuFgNaQk2YoBbTi5EDetFLKStsqrEYQtU06+LNCPQNopvW+&#10;VdeCBrePAIfQFojQXcTQyc/xEHJ3hO4gEERzpxdNDCcVOcbPzApkNXNQfUNdzNFjAjh5CbAds5kS&#10;v7wSAR7n1bjI0NRARpIAU4FtxR2LjaIYI7wVxb2qut8DO4yRyCCDtjkyjGGq7xCj0DWCMi1BsTCC&#10;qYlxHNJCb28QHsJr22WFVPhqM4Xs89HxCU6ePcXOLG3vaAe2Sm4croZxdBCmBY8YC/2UEB+fpfHk&#10;WQqHT2O00wkcHyWwvuhl8NjuMC8YVN0N2uP5LLbWRnB8uoWnLx7Rnu9gb3ccuxuDWJ7N0uZ3Ed4Z&#10;WudVgrtpLPT6hnJgLWk7jVwfr5S0UgkCHHUTXmcYQUeQFjqIugf1uH/7jgG4qeohWh+qEl1jFDjU&#10;1oyEow3ZCsCWhf4e4CxVOOFqoZo3w9fWSIAtBX5YVU3lvWtyYAEseP8ngH9WXKNC36wmwLW4WdWE&#10;u1TcO4z7vMDUNjtRSzVuaHWiN0QVzkT4vYew2E0VHkrhyVgW5+V+vJ0bxgdaaanw71vj+GNHVvoS&#10;YsWfe1PfAfy/tSWYBnDuXwwvcWuq0jxuhpWYH5tcmHn15/1ZfNijAhPg5xtlPFvjBX5pHMlM1lSP&#10;3YRKgAVyo6aYZQFcUWFCI4h0t3tv37C5FajWc9Y8X+XRgtgGWNMCNbdXVlogu+IqcvECUVHgTgFM&#10;BZaCtlAhBa3VxHFZsVYO7Mp0m7FgazrgJcRSYdloB220AJYCu2jF79Y2o7bFQUh9aPMF0UEr7Yok&#10;4KX6+1IZ+BmuMH9XtwcNrk44uR/k3x7KdiGYziDC/SDh9ceiFsB2zBLcWaquQuoreMtU3Umq7oTA&#10;JbQCV1GIjljb/wiugFUMYJjgDinCgxgO9XM7gP5IH/I9w5gqjWMin8fi3KwpYO1sbRHOp3iisV07&#10;Kg0UGoPVpHnzHF9zfHyI7dkerI20YWfCi0dU4N0VFx7vewl6hK+JEdw4Hh/Hzf7xUQwb634sL2fw&#10;ZH+K+XLB2OZtqu8GAT56soiDZ3t4cvoImztTfF2fsc6bK6NYX81jb183YZPyMu9dXMMSY3ZmERMT&#10;UxgaGEaWX37MS9tMeKW8gY4wfO1+VN+trgBcRYCr0WIArmUOLAVuJMC00FTZbp9loXsEso8Ac6sq&#10;dJbPpdya9N+MYFsTvM2NaK+vRU3VA+a+9wzERoGvwGvnv3YYG32DlvtOLfPfetyifb5b224Armro&#10;4MnkQm1rJ+pb3fA7XZggvOV0gOdBBOt9ceyPZHAyQRWe6se7BUK8nMendQvib4T4L+bDf0t5pcQC&#10;+QcFvgq0lNguagnePxlmbJjwCuAvTFU+Mwf+QAWWjT7fnDQAP10dR3FkEA4CoMqwj3AFerUcjWwr&#10;1Y52Wlst1aoOKncXVbSHr1cOm+g2q23cbeGFyq38M2IscQdVz0EAOyoAa5aRANYcYVWNtWKHZi8J&#10;0lbmsVJPG2ANAV1VYAvgETN8JGdgIKYKy1abaYj8XD9zZS9hftjUjpqGZrQQzlavH80uL9oJcmeM&#10;UBLesBQ2TsX3+NDg7CTkAfgTtNSpFGKKDO14Io5IPPw9wAZiKvB0RXkF7wRt8STtsbal2DDGCK7g&#10;zVNNC/9BcW1wTYT7MRgawGB4CMMEdyiU4+N+5CK9KA6OYrpEa17IY211mVAdYG97B48PNaXPiieH&#10;Rzh88pTHnpqWxcfcf/SYxw4PGQfYmuvC0nALVqjCO1Mu7C0wF95w0Qp34mDfx9cGmbeGsbMZwspi&#10;AMVxD7YflbG6PICpkU5MjXqwMBnFOvPc/f0ZHBLgra0ZLM73YWkhhcXZFJbm+rC7O0fFXSa4y5ib&#10;W8b8PPcXVjEztYAJjdVlepCgNQu7I7TOIQNvoD0EV0sn7t+6i6o7d1FHgBsJXcvDGnQQYA8BDhPI&#10;pLOFNrmV+S5V2N+BXipvrwBWUcvTYSrRAjzmaKJiE+CmRnQYgKtw41qlAs381ypiCdibBmAbYgMv&#10;7fPNWw9xw4wDN+B2dQvu1FgK/KDJiZoWN+oIr6KxpYMXWC9mCfFMOozFrgi2BtI4KvaYXPgNVfjd&#10;4gg+ruRppYv4Soj/3KEK71GFFQeWGv8IsA2xpcSWnf6TqiuIvxkFnjO91paN1pDSHG30jGnqOFmb&#10;wNFyEWszRfjjSTM26yNcAc3c6ddEA0JjJh2MmvFbdUHZIfusApYs9AOmCveofA+dXjNtUCBqKKed&#10;ObEq3FJjd5IWOt1LgKmW/Dnqpmqnu9Jrmk2rZQiN3jBa1E1VAVirdKiZI9ivO+1by8TqQhIcyptF&#10;2/WcXuPJdMHPnLiuw40HtQ2oa+tg3ksFFsRU21aPlxaaaptKw0dAZaVbZaN9PgRjEQJLaBNJhBIx&#10;xBNh9PM7+sdsRvcALhLeIr+wMUbRAFxOSXXzGKfCKkoEtUhACwzBO0ootc0zpx1hTitgLeWl6hJc&#10;K3KEVhAzgn0EOYd+bvujfSjn+fPGeZEojVF5N7C3uYXdrW1Cd0iYHhOafewxJ9Z2e3sXOzt72Kns&#10;b2/tmNbLzZkslodasDjYjI0irfS0CxtzDua3TmyveqieXgLow8SYF7meTkxM5bDFk2NlsQ+zBQ9W&#10;pyNYnUtjfT5NtR3F1gYvYoUolqcS2FjqwvQ4bSRh3t4RtCtYmF/CwoK1Pze7hMmJGQzwS4uGYojy&#10;CzXqS9vsp/Kq+txWT0iu3/rvANd9D7AAFcBS4F4qr6JHRS2GUWFCHKeNDrU3GwXW+6XAAviq+v78&#10;043v4LUBvq5bsNypMSt0XLvbYBT49sNW3K5pJcAu1LR6GJ1U4k48IMBelxPTqQghZi7cFTbNHY+0&#10;Zlipm1aaEM8P4f3ySMVKV/JhQSwrLSXmxdAE7bBVzFKOfDUsiC2ArdCspd/5ejOsxO0nhmz0m50Z&#10;nG5M4XhlDPtLJWS6ZX0JAhU4SIssGy1wNRlAM3sErfqQzSJ0qR5LgWNd5i6ATQSwup1/Y5sbtU4f&#10;6t0ajw0TYmuIygbYIwut/mkqt27CrQJUB5+XAtfxPfWdwYoCEzJZaL2nO8c8WKtM8qLCkBqHBtUR&#10;ppU2mItrIYAk7TFVuInWubquAQ/rm5i2dKCdjzuosi2dHrRRdT3RKCLZNLyxGAEPwR2iKHA/EBXA&#10;CQpGHMXeBOZ6qMAz6QK/rPxF2I8nU6MmSvGRC3gVUuB8hKpbAXiEyjoS6b9QXamsHYLW3u8P9iIX&#10;6kZ/qBeD8RymCPCUCliFUXNXht31DdrffcLLXJiQbhHSjQ3mmuubJrS/Qci13RLs2zw+maSFbsEq&#10;bfTaaBuWRglzoRVrk04slVyYHnajJ9GMZNSB2elxlGfGsL49S4AHsDYdxdIkFUbDUPMprC52YWUq&#10;jXJfO5XZT5gLWKd129lZwtLyMhYWV6m6lvoKYNnnyfFp9PNLS6vQ4IsZeEPMfQVwgPtND5lr3riF&#10;B/fuG4CbHlSjubrGFLEuACaYNsCy0b1XIFbYAJs8WJVoWei6mgsFtgpZglbw/neAfxbcWmaH9vnn&#10;u7X4RSosiKnCt2pacL/RiYcE+CHhfdhMmGkz66lSQ/EgL+q00VTg5Z4YdofSeFLI4nS8B69m+gnx&#10;oFHhL+tU4U3mw1sTlhLTTgteo8aMf1GR//XIin8/pjILYMIpiDUu/I3PX0I8Q4CnCfAMVXiWKjxD&#10;FZ7Gc+bCz1ZLeLJcQjE/DI8BmLAwz1UfsSYD+NU1xdxY0NoAOzO9JgfuTOcIW4LghFDv8uNhBy9Y&#10;Di/quG9BHEKb2jSZp3bS6toAayF3AWzyZD7fUgG4jja8mSosBRbAnbTFuu+RAdgOQmyWDyK80WHa&#10;fG79Xb0I9/TBHQyhuaUZbW1taG7vQCOj1e2mZe6klfbDGQzAEwszD+bP8PjhYQ4cioYRY87bS3jH&#10;+xJYzMWw3BfBP6aSo1BcQJyWZabqJoYxkRzhlvDGhgjukKXAzGdHaZNHmdMqDMAmmN8S1AEp7ZUY&#10;YgwECC8B7g9xnzEYl4Wmeg8OoDA0iK21NazMLWCHFnqbSit4Nze3Dbhraxsm91xdXefjDUKlx8xB&#10;58uYG6WCjhLWkQ7MD7VjfrAVy4VOTPa3YyznQirYhD6ehOPFAYyXRmk7AljfmsXaygjBjWJlJoYl&#10;qu3qTJKPI5gnuAvDnZgpRKj+S7Tsu/yZa8x712ifVxirWFpahdomF+ZXMTu7aApYqkCHXbLNAQQ7&#10;Aib39bX5UXuvBvdv3sFDAlzPEMCtNQ/RXlODTg0jMQeOM7fNyEIT0h4BXAG3j1ZaoVxYAGtaYaQC&#10;sK3At2/dM/ZZYVnnS4AtiLkVwDercPMe1VedWPetISSp762HLbhX78CDZjeqK1HTyhObtjrkcaGc&#10;CRPiEJa6I9jIxU1zx1Op8HQOr+eYDy8O4dNKAb+rKl2B+Nv2JP7etZT4733lxlOE1oL3f1fCQMz4&#10;m8f/vACYuXBFhb8QXAH8iW7pPQF+tTNlKtFHBHh1agzBjCAbNNCalTJUcKLSqjlDTRemUUMwEyxV&#10;rN1JqrGsMCFsIqyCWPDaANczP26hClsA95j8V3N1Tf/0FYBb/TEz3bC+M8DPkXLTQlOZVQzz0Rpr&#10;tQ5Vo/3MwTUZQvc9CtNKR7Ry5egYYsM8BwepzrTJLnXWdToQ8HsQDPKCz/CFFEEECWsoEkQsGkE2&#10;HsNgJoGxnjjFheAOJrHcH8MaYyUXvQRYUSasZUI8kRK4wyZKcYIbGyS4DAKbJ6yjApa22N4OB3Om&#10;QCXbLFgVgtfs+wmuv8cArOjzd2Mw0Yt8P9W6tw/FkRFsLq/Q6s4T2i2sXUBrxeqqYh0rhEgTBlb4&#10;2uUVKuL8FK1vgUo6hLWFUezQ/q4v5ZHLOFHoDzC3ziA/nMIgT7wcFSQ/0guftw3La9MEc4l2fQRr&#10;ixlsLzHfLdMyLyQwPeLAykQSj7fn8eToAJvbdADmd+AFZIW/1+q2+X3W1jYNwLoXcHdXFyK0Zqo4&#10;h5j3+gmuJu57CUL1nQfMge+g5u59NFQAbnlYjQ4DsDqxGgzAaTcBpgrLMl8F2OzLRhPglLvdAOxv&#10;bjAA1z54gLu3aY2v3TZ5sNopf1Tgn3+6jmvX7+JOVQNuEODb1U0m79XwkUIAm0IWVVjwSoVrWjyo&#10;a3GhudWJ4ThTiK4AFrvDWOmNYIcnz+NCl2mxfDUrFR7Ah6URfF6llSbEtgor/t4TvGWqLRW5EjbA&#10;CimyAVhRKWgJ4K8CmPEb4VVnlmz0W14Qnm+WcbQyjt25IlK9zFHT/fB1D9G69ps2RLUpOgmcI2bN&#10;ONJ6U2YSQoj5q8aBNeaqglNcC9JFjA1u0NKwApIQ65iGbJT/upX/6v2mZ1oAa/J/0lhtdVDZ72tV&#10;I0bEAthLtfdpnWeqr7ZabdJAbBo8Rg28sZE80oUxRGJxeDpaEfE5KTIu9McDGE6FMZKJYLSb52p3&#10;FFO5FOZzhHUgiZUBiswgo58X0sEY1gcsgNf6KwAL3Mn4sBV8LOW1wVWMMccdI8D5IOGtgPsdvAZg&#10;yyrbCixoL6KiwH2BHvQEujDSRcudI9zdXSgXi1ienTX3CV4lpALVDoEjiG0bbT2mAhLildVVHlul&#10;/d6i7d7D7NwkYvxHLC1NYWJ8EImoG8mIE5mEj7CVzXhzp7MZuYEM3n8+x/buJDbWhrCzmsPyXBJb&#10;6wNYne/HsyfbODpWv/MeLfu2cQLGvm/sEGZNeNAFZhPzVN/S2ASi/FKDTl41CW+oQwD7CLAXzgYH&#10;7lEZH9y+awFcsdBSYAHsrq9HgDDGOhqRpj1WtdkG2IbX3spGa1KDZiX5pcD1lwDb8Krn+eefrygw&#10;lfeXa3dQ9bAR92qamfdq7NcaNlIIYMErJdZjG+A6DSkR4AdNbiS8HsxngxbAPVFs5hLYH0njmCr8&#10;fLKXEOfwfmEYvy7n8Rvz4e+s9B4hvgKwUWGG4P3/DpUbWwr8Nx9f5sKEmPZZVvoL9y0bPW1U+OX2&#10;NI6pwAeLYxgaHoQn3WMKWQLOSSg1PdARzZpxYnVPSUXNulc87mRIORu9IXQSdjdfrxxWMCqU2zYT&#10;cCmtAZiWWxcB9V0r/9V6Vh2aThgIm8+w36dCVoeq4gRY830NwFRhH+10Jx+bY8yNIwQ4TngVqUIe&#10;gQhzWmcr4ipSBlwYivkxlgxhXMN3hHeuL4plWuT1/jghjWBtgFsCLOVdH4xjcziOLcbGAAEuJ4YI&#10;8BDhHUSZMU5wSwRZAI9V4C0wxy0Q2EKIlpnQ2mHDOxSgVa6org1vzsd89wrEvVReRU8wi1H+kSP9&#10;vVTgHiwS3qXZOarhMoG8VN6LvJchiGSrTWzSZm8xR1aeTLu9f/CEqrwEl6OeQPUSvj309CThcTei&#10;wD+6PDGMJ8+e4fHRM/T2ZFH38A4mJkdw9uIAp2fb2GfOtrdbxsnzXTw/V8X7EDt7e9jcIriVn7tN&#10;a6/5vutqo1zZooVexdTkFPq6cvA5fRX1pQq3hwmwlzmwD60Pm3Hn2k08uHOXVtoqYNkAO5gDu+rq&#10;LgG2FZhfqCDO8UsVvNoKYFnrNJ8TwIGWJjga6lD34CHhtWcjEWAqsRkLvgD4Nm4z571fy9+jhsrL&#10;3+euFJfACtw7lWGkWw9bcbeu4wLghy200cyDa/jY1e7CeJIAd4UIcAwbfXFs9yfwmBCfEOIX0314&#10;MzeIDwsjhHjUQCwllo3+ixdIAWxDfBXgqwpsxZSB2FLiGQPxF1prjQn/RpA/0lJrSOlkbRKHS2OY&#10;LhYQyApSWmQzlquGDIIqBa4ArJUuBHBLIIH2INWTwEppZXs9GpdVa6T6oAmvKUipSYSwqg9a9tkG&#10;WD3QOi6ltV9vQ3/VQnuowOZOCz05+LO04alsJboQ7BlEbEhTIAkxU8ZAwMuLfgsvkG1m7vdwzIeS&#10;Gmh4oZzi/3mO/+cl/p+N8jIE7xq363RAm8MJA+/WEINq/A+Ba8dEbACThHmC+6WoQsrbj3wkhzzV&#10;ddQEwb0Kr6AlwCa4L9v8I8A5A3AXuv1Z9NHiFHJU8IE+kwOvLyxifmoaWxsbVoGqkv+aanOlmGXv&#10;qxK9u3tA4A64z8cV0MKBTjhaq2hnw9je38Tu/gbG8l3IZX1YX53H0+cvsUPQp2em4WiuR13VHUQj&#10;XqyuzeD4eBdPqLrrm3PIdseZj3iZi/Pn7+zTQuvz9fvsGgWWfV5YWOFFYQrDOX4pvpgpWIU7wgwC&#10;3BagdfYYiBur6g3A1QJYFWgqZnN1tcl/O+pq4KQN9rfUE+AmA3CWOe6PCmyHrcAxVyvz5grA1RoH&#10;vmvglQqbWUfcV9eV7LNutVJF5b3LuFdHla1vp9K2E9Y2E3dqZZ9bqMB8DR9rOKma6lut2TKM+lYX&#10;GhqpEH4fc+AolnrDWOuNYas3jv2hJJ4VmQtP9uDFVB/ezQ/hI630b6sFU9QyufDOxH8E2A77mF3g&#10;+suE1FhWWsWsGbOMjyBWRfrt3izON6doo8ewNlNCqm/AVH/VPaUJDgK4gwrcoUn/hE+L0pkZR5oN&#10;pCEfwqYQfC6+3oa4Lag5uXGCqHm5BI7KLog1I0nwmgo0bbSq0G18v2A3is3Q+6TAqlzLQiv3DXT3&#10;MR+2AWZOrSGmdDeC3b0IMWWMdHfD73UT4FYkVPMIOjEa82I87cdMdwiz3RHM9/L/TbVdlfIy1hkb&#10;tM2bVF8DryAmwNsMA7DAVYxH+w3I2paouCXmtAbgMAFmjIb6MEJIryqvrPOgilPKd2mR7RxYANsQ&#10;K+/tCWSN+ub4zy0MDBLgHMqlIraWl7FBS7xNaHZpWzVsdDXM8FElvju+u4uDR4/Qn+MX0VqDfuZo&#10;T6i+L14/N7dMeXSwgdlyEY9or49Pn2Nn/xBPT08wPpZHS30daghx3cN7cLQzp2yvg8/TavZrH9xF&#10;D//JmjYocK2Oq21TvJosy55PMrdmLsMvNUB4Q4LXETH2OSD7TIAFcfXtqguA66os+9xC6ARwe20N&#10;Ffgh1bQe0fZGpDSURDi7VYlmvmtUl9Bq32x5XC2VMb4u0NpIey6AtRKHJvNbFlqVaLtoJYBv3LiP&#10;e9UNBmCpryAWoFWNaqGU6kqJLYgVOm4B7KQKu0we3NBKFXY4MZmKYJkn11ofTyKqww4V4fFoGqel&#10;LpxNdOPlTA5vqcS/mnzYKmr9vwDWY3OM8XclVNQyfdIEWEpsDyspH5aV1jTDVzvTppi1uzCO3v5B&#10;A6ulvuqmYoSZs4apmARXnVTaCjCBppxV8CkEo2y0QBbEemznsrLmCu1LeVXY0gQHPd8WtAA2ik2Y&#10;9blqBBHAKmIFmPcGaJ/92W4z2b4zqaKYtmn4UmkE0hmE0tzvdCLkakOS321fyI3RhB8T2QABDmPO&#10;ABzBUsVGr+aiFsD8n29IgYcseO24UGBBq7BBLgpewjmm8d0KwHmCOsxcVnZ52IDMfUVYAAvW7u8A&#10;tpSYSsi8t1cAhzIYzPIzh4eQH+rH3DSVd2UV22trBO4RDhj7+5dhjwNrq7COU3117OCAlnYZXlcT&#10;8+ge7GzN4NGTTXND796eMObnebV+8hhjhRGsrq/h8OkZ9h8/Jph7mObPTcQiCHhc/Gd2oKmuGm1N&#10;DUhGw7wQdGOEVkfgbqzvMBffNNMFJyfKKBXHMTo8im61tXXSNhNawRtxyj4H4W/1GoA9rZ0GYFWg&#10;rwLc+pA/p5IDd9bX0ELXI9JWjzgvHGnm51kqsaCVAitsRZYCa1ZSpEM3RGugAteigZ9184bVuPHL&#10;TzdM/PTP67TP3LdBpirfvF9PiFtwq5o5cL2UVvmvCllWCGSF9gWw4NWYcH2bGw0mHMiEfFjuimKV&#10;efA68+At5mZ7PKGO8paVVj78eqYf7wjxx8VhU5n+ulXCn7sTzIUtK/2fVPgCZm0vAL600r9XrPRn&#10;WmjTmbU3g/PtKTxZKSM/MsjcVgp5CXBbiBEksNyXjbYWbbesrwC2i082xIJXn6GtQFQnlhlGqgCs&#10;z1UBy86B20ICVwBbam4BnDavNVVopVTKe2ntBa/GfbX1JFLwMfyEOESIfW4n064WJJkW9RPgQsKH&#10;sgDOBDFPF7nYwwsmL5bLhHiljzmwct8rSmzUlyq8aVtoY52/A1mKPGQgLjBs9c0T1BFCLfW9Wn22&#10;x3xteG0LbSCuAJwL0T6Hu5DvG0RxdNgAvLywgJ21deyrgcPAawErtbWh/TH2jQIf4ODwCT9nCBEq&#10;Z3eiE7nuACZKPUhE25DP9+Ax4RXghcEeTE+UKjZYBaltfr5+BnPa9VXmzwtYmJ8zee0ujx1UfofV&#10;tU0zXDQzM49xqm5xrIjhwSHkaIMSkShitGIxl2YcRRhhAhy4ALiz2YUHN++bCnT13XsEmPkv7XMr&#10;FbiNWwch9tTXItBYi0hLHZIVeAWsnfv2B90XVloAaxw4QrstgKXA9Q8f0DoT4Aq8Chtee//m7fuo&#10;qiWczHdvqBL9oMHY6KsQ67FC+xa8btS2daKundEmK90Jt+YKp0NY7YpghTZ6gxDvMCd7pFUsCxkr&#10;Hy734s3sAN4vDFn58HoBf2xbENsAXygvgf0uF+axvy8AtirT3wivcuHfTS48bcaE36o/encKLzYm&#10;sD5XMrNxrD5mghsmuCG1PBJY7pt1r5TDElTTRUXLqxzYDB+p6szvTxAa9VUQYIFoOrEIsVFeU8Cy&#10;QhZbwOo9gtgG2G7ksAHWWK8NsCueQifV25tIw8/fNUBLHeLW6+jgxZ+uy+fEQLgThaQApoUmxPNZ&#10;AUz1pY1WLPWELiBW2ABfKLAKV4qpSjHrwk4LYOXAgviqjeZjQTxyRY2NCnM7KIBNzkvF9WUrkeGJ&#10;mEEu2IW+SBdGmegXBvppofuxQXi3GNvrGybv3NphaCyY+a5tlQWtva9QF9bGJvNSbpPRAAFuRtTX&#10;bO7lu7yQR9DXgvm5Mp6dPTctmjOTY5ibmTJVba2coQqyFdbwkMaYTcGKYK9VimjWsNU6P2eJF4VJ&#10;FPJjhHcE/X396O3qRjISQ5JfXswVN7mvlFgAq/qsKnS78sxrtwnxHTy8fRf19++jmTlwy4MqtHLr&#10;pIX2NdUj2EzVdwheK//NEdgBXpEHNLTA3MgqZmlifxsShNwCuB5Owm8U+LpgvV5p6LByX1PE+ifV&#10;mNu7zMPv1lB5a9X73GIAVs57Fdoq5rkKG2DBawBm1Ld70KSCnIMXk0gQCzy5VmilN6gO2wRYKnxI&#10;iJ8VaaXHu/GK+bCstMmH12Slx/Bte9wqaP0PSmzUV2BrS6D/MgWty+YOqfBvhPeTqtG703i9PUmA&#10;x3G0WkZff78ZJpIKdtA6txJggawhJU8mZ8aFBbABLaJ2ybgZB24gxA2EWM0YymuNklKFXZVGjqsA&#10;21tB3l4BuMVAbL1PF5CLHFgA02H6s73GQrsJbich9jJ8BFcKHKQSexyaHtqMDN3WQNiFYtKPqQwV&#10;WP3nWf6faaVV+V+mnV6im1TDxirVeI122sqFGdyaKvR0ctjAa7YMuyo9URkHNiDbQ0naMmSpLwHu&#10;qWy7MaQxXm4FcA/BtSKNvoAFcH+sG3kVsHK8EAwMYG1pGbMqYJlhog3a1g3TbbW1ZRWsroKsYtb6&#10;ujqzNqimWyhPTsBH+zw+nEZ33InSaArzMyO01M1UzUnsHuxjbm6GIC6ZcWMzNLW8wbDGlO0hKjts&#10;aLVVzM7OozQ+gdGRPEYIryYs9PcN0GLnkE0kkeGJEnPGCJVlnwNtfpP7Bjp8pgPr1i838EBjwLTQ&#10;DQK46j7hrWIO/NBq4mhpQoxfYtqpCjRtM5W2n8AO8QsdILwKPe71qx9aC99pCdpG+Aiwo/4hGqjm&#10;N67dYO573SixyYEJ7TUz/nvTAHzrzkPcqa5HFXPeB8xxVcgSqLf4+2lrhxRZQMtCGwUmuHVtHjQS&#10;3maHF60u/l1eD0rJAFa6QlhnjrZBNdihpXvEnOyI//tTNXhM9hgrraGlT1ThL6tj+LpRxDfZaebE&#10;stNXAbYV2QLYOi6Av/GxVY2etirSApjwfqT6vt0hwFtaqYMqPD8BL8GQZe7guaWZSi5C60kTJtOB&#10;1WfGfR2CmgC7+VoHlbSZEDdKhWmpNaneAE5A7RzYBthEwgaYFwDNPhLAV95jW28BrBzYl6ESM6TC&#10;+nkeQiwFloWWAgcTCQKstthGaBrpYFQA+zCd0uSRIOa6aKN5kVzg/9kewlMs0VavUJFXGSu9GpcP&#10;EegQ/iF4Z1Ij/IARA/BFpPMoMybiwwZgDStNpEZR5FYA2/BejcEKwP20zIK3y5Oi/UtShVPoDWYw&#10;kOrBCK+aA729KI2MYGVuHktzi8w1LUVUXB0+ssd/ddwoKJVT478bG6vI9WQQCdBypv2IepuRy3Dr&#10;a4Xf3U74pg20q8yvV/n6JV4olpZWTGhCwvIyrTM/zz5mh31cr5FtHiG8AljqOzrMfcYgL0ACOMsr&#10;thTYAthvKs8+nvR+AlxXVUeAb9JC30YNLbQAbjIAU33rpL6NhLEZKcKbUd5bAXiQ0CosgAlywM3/&#10;XTuyncyXCHC4rQE+5s0O5s/1zKuvE97rvFDcuGbZZsFr8t+Khf5Zxa1b93Hrfi1BbiTIgrjNFLVu&#10;0lLr8VUF1tZW4YZ2Lxr5t7Rw2+akq/B40BPyYo5WWsqwQUXYJsS7g3EcEOIngpgq/HzCgvgDrbSB&#10;WEosO71VNHb6O2grIXDtYpbiL4YZG7Zt9N4UVZg2mgAL4ncKXhRebpUxXR6Dk45I8DoTzD8FL5XQ&#10;wERb20l1dPE5qa/yWAHcSjv9HcCBS4DtHNgG2GUAtnLgDn6GXcgy9pvW3C5i6T36mQZe/g5aMUMA&#10;S4E9RoWTVGFCHI/Dze8+LIClwBEXSlpEwcz+CmKW4M4JXgOwFQvMiwWzdYxbY7X9WOoNWgo8m1Yn&#10;1jAhHqaMj/BxHtOZggG4XGnsMG2VjDzt9FVgfwR4gNHnzfCk40nO6PYSXgLcE+CWVyA1b/RnMpgq&#10;lbAwO4fZ6VnTfWUppMKCSDAJpPn5RRPaVywwlhYXEA964Wqv5T+jDj5nk9m21FahlB+hVSaQi0t8&#10;/YqZfHDx3gVNRtBx63Pn5pj/Vh5fjampGebRYxgdLSA/YkVpbNzECPPg3kwXVT+LqBatM+rrY1gA&#10;+3jS37+l1TKuW11Y9y4BbqPtdddr/LfRrMSRdjHvVdHK14F+WuVhQjsUclKF3RgMuYyl7vG20WL/&#10;Z4BtBRbEFsAEWc0cDFlrWeqfaOVv3JUSN+BBQ4c1nFTbhhv363ms2ajuvSt22s6DpcAGYqcHHQ4/&#10;2jqZIlCF8xEvFniirTNP26K12+6PXIE4jWdjGdrpLlrpflPQ+rwiiEfx++aYyYmvFrV+jKsQq8Xy&#10;j30qMcH9qjyY7/m0Z8WHPdppWvO3m+N4tcNzqJyHi5CpaOUlQAakCsShnkF41R8do1LGpKK0vr5o&#10;RYX9pr9ZMCpPltKa+cAE0oI3a7aWRa/kynydXn/xngrAFxb6CsCqPmuK4FWA/RcAN6HL6zAAGwW+&#10;AvAMQ/vGUkuZuZ3hVqulzDBmFSkf5jI+KfAgD4xUVHiUL9CEBqsneipbYGKtqYVjmEzmUdDMI6qv&#10;IB3wEURv1lJdBZXXqkRTfb1po75ZT9Jse/xp9DBHGeoi5N18XVeXad6YLU9hkQAtE7RlqaBgmydQ&#10;mvUjwGhjdbcDG2KFgJubnUUqEqASBhHkP6GxrgqNtfdpb7uwQrW1XzfPz1HIDgvWy+OXnydgdbGw&#10;Q8ekvlLewuiYuWH3eHHC5MKT42UUCfZAdw96+GWHOwhvq6W+AZ7sQcLbyZP/JkG69tM13NM84Hv3&#10;0Xi/yuS/Dua+XjOJQRP5W0zuq1bJfoI6FHAyLXEzXPwfE2A+HvAzB64ocMLRZFloAzBzYKr5TQL8&#10;CwGWAl8z0OqxHRVVvn4XN+/V4Dbz4SozHtxqFPj6vTrcfNBI62xBa+fFF5VoTTGklW5wetFCG93O&#10;vNHZ6UXG18n0SmPDtHDMzzZop7eYm+1RjR8xJz5WZbqYwQva6fdzA/h1cQifl0cIcZ4qXLHSzIn/&#10;J5D/4jGjwoKXsH6j+n7l/u8EWRB/5rFfd8v4yM/5wHz4/dY43tBeL8+NI5S2hn58ykMJk7cCcYCP&#10;BbFHcMaZ19JOq7FD+fDVpgwn3+tRI0cFYHV4KS821e4KwO1BASwlVlFLAFtVaC8BNoUs5r/+jH6W&#10;lQO7CK6BmBcPQRyMxuAhwBF+n1qwYZAAjyW8Zv71jPJgExa8WtpIa5RNJD10vm6Mp7xMazsxGffw&#10;Oa+Jf5TjAyb/NUGAZzOaUlggtAVMd41V4C2YyQyqPA9SaQVpzpc1EBvV5dbsB9U22W3ZZypvhva5&#10;i9HtSyKX6EKBOeRQTy/yzH+XdDOx0jiWBasgnV3A3Mw8VZmgVfbNVkH4FAZEAjY9NYmhvgxChNdL&#10;CGoe3EGuN2PucCjoBakNqv1egSqbrOP2vm2brfzXUv2ZmTkUCkXkBW+eW6qvQJ6dnjO/00RxHP1d&#10;3cjSigVaCS4BlvoGCXDYETC3T7n2z18IFAGmha6lhRbAUt/Ohjrmvo3MfVton5tN91WOf8MgQb2A&#10;lwqsfamxjkudM1TgBF2GBXDDFYCpsrxQSO3N2tACWNAy/7WttBZ0Nxb6QT3u1TD3VUGLOfDPd2tw&#10;k7ZaTRyyzFJd5cKKy+EktylkNXZ00kZ74HDRZXR2Ihf2GAVY6QpgtYc5MfOzLYK8R1v9mEp8nE/i&#10;rJjFS0L8btZS4t9WqcK00l9/UOIfQwDb8W13HF8J6ldC+5UgGyvNfUH8iRcBAaz4SIg/7Mxif2kK&#10;iS7aZSqeK01oaan9hFbwqoXSnyHQanNMMRemcgpa2WG7MaNDy7/Kchvl5WsYbgOwxooTFsBGga3m&#10;D73eqkJfAmwPIwlgly4WsTgtfMzM8/VE4/AGg7zI87t0NJrpo8O8WBcI5AT/n9O2wkqJGZMEuxjv&#10;RD7mNlFgjDFKjHECPUmY/zEZ64dUWABLeQWwYpoxRRutvHdM83xDlvIKXDtscI19JrgCWCrcTQWW&#10;+mYJcVY3mPbF0cer2yBP/N5M2sxAmhjjhaFYwiztquBQzEzNmq3AVRhoCKStoNoKygJtcsjrhM/V&#10;gpbGGmSSWm1jjRcC5tRX4LRBtSHVVo9tWBXa13M6LrgnJpT7jtI+59HXk0M0HDO/h9yBfr9iPo8s&#10;T5BoZ8gMGwVaaZ/b1U7pQ4hWs/lhI375X7+Y/LSKFrruzj1TwLJy3wYzhTCuCqSGjTwCuB1DVODR&#10;sAujEamvE8MGYtppqnCfv91UoZOuqxa6FvVU9JvXBew1c7EQwHZDh93UcY3Hbtyswh1Vo9XUwd9N&#10;90MSxLozwy9UYTVxGFA7vN9BrH2FWamjzY3mDjfaXB60ub3833t4EvkxTwu31BWkEkew3h3GNiHe&#10;6QtTiWOEOIWzUhdelfvwtgLx55URfKYSy05/2xm/GCc2cQXcP/nYjq+E+A8ek52WElsgC+JJ/LpD&#10;gAn4R37W+w3dCrWE4/UpDPH8cpjhJdpbwcxwRBNmaCekebuEWN1RTpPbWlDahSm1Zjr5+g6+XlsD&#10;YVSvI7AmD7aGk5QLq6ilcWI7B5byewmwWTHStHnShhNaLYnjZnQqfH64eRG3AVa6VCSokwRXAE9T&#10;gacIb5n7xSjB5Tkxyq11brjogglx1GUALgtgKbDCyoEtgKXAM9kxlAlwKTHCk2mAatCLXk+XyW8V&#10;V230BcQVBTYAu5NM0hVxZPwEmHaiJ500USa8AnhuahrTk9ME4xJgW3kVUmZZaUGrsJV1cqKE7nSU&#10;eXAnHMwllnWT8JWNCpCXYF4NG1J7X1u9zi6UaV9jvv10B120+KMjIxjqH0AsEjMWWr9PidvB/n6E&#10;vQEzXORvEcAM7gtg2eiHd6upfASYYFUT4HoqsMZ/bfWNEuAU7bPUt49gDlBhjfJGCC1jtBIGZAKc&#10;C1idWCmq8HcAmxz4On6m2gtik/NKeaW6FYAVt25XXwCsQtYdQnyXSqwhpX/yuRvGRrcbgBVSXlt9&#10;pcwaTqoTxK1OA3ELLXWH0410wG3yskVavZXuCFY18T8bwgaB3u4NUonjeFpI4TkhfjnZi7czhFjV&#10;aSrxl001ehQvxokv1JjbqyBfBdpAzFz460GZAE/iNyqwVFjwfmQ+/IEq/G6zhHcb4zjfmMLM+Chz&#10;UVWnLQusYSKpsOx0UOtpmaGeDI9RKVXkkpoyjGVmCH5jo690a5nXCOAQYWe08+Ku3NpahodKTxXW&#10;/YoEsC4QBn6eP45gGI5ACO5AGC6PF86mekSNhe4wow5jSVloazXQMmOCMRbzIM/n8uZc4DkSdpgo&#10;EN6S4KWtnk5XLPSlAo9yy3yYW6lxmbmxVXXurxSnsujpTBuAc57MBbwGYMKrUNNGty+NTGcSqc4E&#10;Eu4o0v4YehMpdFEph3J9mKHKTdKKztOuzjJkW41VFrSC1YC7ZKmpUVHlqYJvxVSWN9bWCFcPOlrq&#10;0NuTws6OpvlZw0I2oPbQkA3rBbCanrhERTYFszVeOGaZ546hSNvcw9y2Wy6hp8c0bQzm+jFOm68O&#10;rHF1YQ0NI8EvI+QivBrzNQCrgGUB7OdJX3XrPgFmXkr1q755Gw337pmhI03g1yJ2Ut+Uw7LPfd42&#10;qq+j8kVdxijhVQwS3n6/JjgQYDVytFsAq5daCnz9l2v8WYLXDkFshV2JvnG7ivlvLQGuJ7wNtNGC&#10;uMkMJf1EG32NcN+mIj/k767xUVuJDby0z/W8KNW3cctjjVLidkJMS+1y6YLjwYKWoKViLGeDhDiA&#10;tYyfIPsJcchA/KyQNkr80vRMD+Dj0hB+WyPEGwWCbNnpb7YSV2C9Cq/AtgCuQMwwOXFFhT/xvZ+o&#10;xJ92yoR40hS23qyPmSVpN+Ynkc7lDIjNVE0VsDzKV9NWs4WXObM31WVNiDAqq5UpNY5sKa9lgQkv&#10;j5thJFWhVQSj8kp99Vh5s94vm67PFbj6bB8hdlJ9O4IR5s1BOA3A3Hc40Fb7EFEKjxp0hsOdZMyH&#10;8aQFbon7BcJrKS4tdqiD5wLPkYjgdRJsl8mJp5j/zqqIJQttQazhJEKcsoaUBHE5qRlJA2bIqF9N&#10;GZ60CQOwVNhr5cB2EUsKnAsyP6R1TlN9kwQ4SQXu4VUsx7yjO5nAeKFg4J2hdTbAKldl2JbXLiqt&#10;rFogrnK7RmDX1wXlGjY3NrC3s4uRoX401T/AzPQktras8WHToGHm61phJkdoOiCPS+E1CWGWKr+6&#10;uIrCMN1FXis8MFWYnDQNGhn+jlLdbDrDz+f/ojyF8mQZRbqFgd4+Kq8fYQNvJ3xUJWOhBa96ommf&#10;O5vace/GbdNIcYPqV337jmngMMUr2mctYieA7eqz7PNwgF8OLXMhwhyHdkowj1KRZan15eX8mqXU&#10;aqYcGoBb6tHOE8AoMHPfSwW2txbIP1faKgXwnQe1uF3NPLimjjZa/dHMhZWrMy++QUW+pbyYj+ud&#10;PjQ6/QZcG2CtG61qdIMKWu2dhNiBZoLcQjWOuB2YoP1bFMQEeJkAr9ACLqd9BNmHze4ADgailp0e&#10;z+LVTC+t9CA+rTAnXs/jN0L8+xYh3ikxaKn3tFTthAHWCgvebxcAWxDLRiu+UIE/S4n5/K8XRa0y&#10;3m6UTLzcmsLjzRmM5geNldVd+HV3RsEn+2wVmaS0Gs8lpFRL2WQ9p+P289ZzAtZ6r1XAkp1OGnXX&#10;zeLMqhwVgK0+aMJPy+zQsrF+P5WXEGtBvJZmtDx8gGBrA7p0Aed3PRb10Ub7TDFrlEAPBy0HZqtu&#10;nra5QCUuxjoxaZTXhzn+rxe6/PjHeKQPVh48xLAANgrM3HeCyqyZSAJU4PZ0piyIK1tbgS8gJsC9&#10;/iwyAljwuhNI+RIYZF6gyvNAbw9VdxbTBGONYNrKaANnhz0WbE0jVGOHFZrwoK1aHqfKE3B2tFBF&#10;l/haQrqu1+8y1PBh2WLTjEHbO0WbPtA3QCBnTF4rVe9jHtTN3GWBr5kql9GVobsgxAJ3cnyCsKvq&#10;PIGJYpHv7UPI40ekM4AAFcrb4iZInguAbQVulz29ZhWPblKB1cTRWl0NFy2vr6kOYX5pCbMCh9V5&#10;1S/7zC9L0BqAGRbA1hc4FCTAvvYfAG5ABwGuY14tgAXsJcTKh6+bsCrSauZ4gHsPpb7Md2topWub&#10;DMD3CexNbm/VNeNeY7sB+EGLEw26awCjweGzFJh/r/YbqLoGYIcLrdxvZnS0O82dFGfiHkLsw6KU&#10;mLFIS7jIE2052Yl1giyIj0YTBuI3M334MN+PX5eHmA+PEORR2mm1XY7RTstSW7mxba0NyNy/hFgA&#10;T1KBdcvTccYEIZ4wAF9WpktUY0JMS/2aufFzQj1bHkOAcGk52BZfEK3+MC2z5vNWwLwSAta0QVba&#10;Ia1c2c6BbRXWawW7pdaaNmjlv3YbJaEPacZSCB1ejaMH0O7zmRZYAexva0SXp8W4LEErxVUM8XwY&#10;4kV9OGTBawDm8aIKVwkbXj/mGUs9AQvgiWjO2GgBbFWjLRX+EeBu5rWC2IDMyNFOy0rbEKuAZQAm&#10;vEaBCXBXOI1hQjNAW6q8d5VWeH5ujiCqfdGC9MewpxBas5C01fRCKzYJ8OammjtWMTw0wH0BL7u8&#10;Ris+i8nJKfO5GsMtUunVu9xDOAf7cvwSyxgaGDJgD/cPYyQ3hFx3LwqjeYzlC7TJJZTGirTTY+aY&#10;YO7r7mKuHUKQuV+AJ7SvmerbTHgJsPLfC4ilUHeqcfsXWleq361rt1F/v9J5RYD9tL6aeWQA1vCR&#10;z8G0hF/QFYCNlbYB5hc4GKBK+9rQ3XkJsIcXgraaatTc05rQFrw/hgWzZaFvMye3AGYQ4CoCK4Bl&#10;oW8wBLEArm514R4dhJS3yRUwIXjrBDCVucHhIbweHldFmvBqfJjbgMuB0aAb81SHJdq6JebEC0me&#10;ZHw8z5NuIe7CatqD3b4gjoZieFFK4+1UD94LYtppQfxlfQRfN/P4tqNmD81kKpr4a2+cIZi1/rQF&#10;sbZfqdhfGL/ztV/4mt8I7mfGr8yFP/L5D9xqeOkd7fS7zQljq19sT2NlroQI82Itpt7qC5mGjlbt&#10;y+YSXOW1tgLbKmzv/wi5wn6tXifV9WW6TF6tY1LzdtpmLQnboUXaPW5kYwF0O1rQeu+OWaRfowv9&#10;VOFBv5Oqa33f/XRlg/52c/G21NcqXJXiVF9TqfZZTRyEd6UviP8LPHHRItxDHTAAAAAASUVORK5C&#10;YII="/>
  <p:tag name="ISPRING_PRESENTERDATA_0" val="VHLhuqduIFRo4buLIE5nYSwgTMOqIFRo4buLIEjGsMahbmcsIMSQ4buXIFRo4buLIE9hbmg=|Tmjhu69uZyBjb24gc+G7kSBiw6kgecOqdQ==|dHJhbnRoaW5nYTE5ODNAZ21haWwuY29tLCBodW9uZzI0MjI5MUBnbWFpbC5jb20sIHRoYW5nb2Fu&#10;aDI1MjZAZ21haWwuY29t||ezJENzlFMzU2LUFEODYtNDlBMi05QzFELTFGNjY1MjZBNzQ4OX0=||SVNQUklOR19QUkVTRU5URVJfUEhPVE9fMA==|MA==|||MDM5NjU2NDMxOCwgMDM2NjA2MTExOSwgMDkzNjYxMTM3NQ=="/>
  <p:tag name="FLASHSPRING_PRESENTATION_REFERENCES" val=""/>
  <p:tag name="ISPRING_SCREEN_RECS_UPDATED" val="C:\Users\Dell\Desktop\BÀI DỰ THI XÂY DỰNG THIẾT BỊ DẠY HỌC SỐ NĂM 2023_1\"/>
  <p:tag name="ISPRING_RESOURCE_FOLDER" val="C:\Users\Dell\Desktop\BÀI DỰ THI XÂY DỰNG THIẾT BỊ DẠY HỌC SỐ NĂM 2023_1\"/>
  <p:tag name="ISPRING_RESOURCE_FOLDER_STATIC" val="C:\Users\Dell\Desktop\BÀI DỰ THI XÂY DỰNG THIẾT BỊ DẠY HỌC SỐ NĂM 2023_1\"/>
  <p:tag name="ISPRING_PRESENTATION_PATH" val="C:\Users\Dell\Desktop\BÀI DỰ THI XÂY DỰNG THIẾT BỊ DẠY HỌC SỐ NĂM 2023.pptx"/>
  <p:tag name="ISPRING_ULTRA_SCORM_COURCE_TITLE" val="BÀI DỰ THI XÂY DỰNG THIẾT BỊ DẠY HỌC SỐ NĂM 202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ÀI DỰ THI XÂY DỰNG THIẾT BỊ DẠY HỌC SỐ NĂM 2023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VrvxWzqxpxA0GAACuFQAAHQAAAHVuaXZlcnNhbC9jb21tb25fbWVzc2FnZXMubG5nxVhfa9tWFH8v9DvcCQobdG47aBgjcZDlG1tElhzp2kk3hnBsY4vYUmrLIX7rCGOMDLo8jbWMxc2yLVnCWhoYk9j2oJDvoX2SnXslO9aSRlKXsIe6vsHnd/7/zrl3dn6z20EbzV7fsMw57kHmPoeaZt1qGGZrjquQhfc/5FDfrpmNWscym3OcaXFoPnv71mynZrYGtVYTvt++hdBst9nvw7GfpafzMzIac1w5pwtKqczLj3RJKSh6TixwWclqWchse7vI7p299N3vzNa7H8zMbD54OPPe7L1QPAmaVuIl6VI8xAAf3k+AJxNVkXQAxZIu4xXCZYnoO3+WEfHdH4R08kqFSKKMuWyJyiIpPUJZxVUuW/XdJ4ioZ7/67rN4gIqqYpnomiTmsS5quqwQFicJE5znsjnfGZlove07ewbabHaRbXm7Jlr13W8hYJBMdLrju1vINnznr3Vk++5+PU5nXinxoqyrWCOqKBBRkbnsimGiju9+Y9wFbKrydMfbo2q20YZ3gtqG734xQG3vdY1ZsertGqgFOvfAArvnHZrIph9d+N1nJjK93WEm3oxlWVL4vM6Xy3oJaxpfgOCffk3duaCDIqIN331uoA2j0bTugi17Q/CXxWXguzvwI989gM8GxAD+MxSNmfM5DZ93jAxtvQftgeoQy9Ew1jiVXxblgk4URdJ0LOfHf+GyixBpG9ltz6mDRc4fKaFUXsMq1KnvHAzfQlRnXcOkqff7NqpDDNIBFcVCUYJ/hBqS8xybZntktiF0zv4gHVYZyyFGklhAqWMVukXTlhUVyluGZByvoy582mgNDgdQZJbv/FZHXai/PuQ1LHBaESZUvYEaA8giKw4ovCOwGr7HRlKUBQU6TSBTyktXaV1reyesuzzHbMWjg1s8a6WwkyFCUN86YZwUaeI2a2Aon10w3T57eTaiLeSN6iEBPq+DbgP1gAoNapz71Ag7fcrdZB0m8RVZKOo5IsPXHIa6KUMHx7sTygFHvKk1fecVGDTdiRC040nrRVot1sxQgZ5TVoD+oMFY6NNIKYtcVllMI/EIa0lEZL4qFniWV+DmMWOeEzN46H6J6t5rSCij4d5gSBsSapqRdZi3IK+ZdNo0vFSBfhF56ZIxUA8KhsG3mxZTf0Dp/xUMU0YLtG22zXasUhhaAs7Thl6qiB/rC7wo4Xy0foOEBC5mUNU7mp4RYaNsUB/3bPR4UAuacw24d4uFgPLUaFzEd8JJJ+fxyp1LhldaeyPz8oq263i73QuG+e73N2gWZZorbfofYqYJWOZVUbmWPJ/usANlzRPqk/uUSt+w4UkTTr04jlh2I9mO2JUq4zdnmhaMWQxrnhTQ9nYtpKpmt2Z0kkMUqS05EUjZd342k8uJ8gLIkLCejBSSshIKh8UYcGt6HK0IGWCWr1AibnuH3eTCVXAbJKt0vqXZMs4RlnFOEwkMTcKyutxcjZNltBG3PEzXDxsBF2gjZodItDdM3QwiQ5OIRMKTtK56IyuTyQiwyVgBUbyTALhSwuMwBZPuEmdpzrtsp4+UPmRxMAyW7yAl8NdfQr/q9OcGSP4OBxiQ8//FlNDNiOrkRTBhhFSbIMtmhEevI5Ma5lXY5AReFuj6V/Tdn4YJZaARaYwkoo2Xx/F48I5oQ8GSMURrLB2PBwmuICFscFPO4wUeoMOoEIq4RsPdTYjyb8vgzk/QUsV3XiDifVVCi/QVoPRRKjS67wKJ4wnqJwWIfB3ueZ+mxqF+TWACCtg43aL3drjNxsIRPhe1pFAUkVD0niURDJ8xxqIpHjOICA1xfa8CwR7QZpV7uhNQVKKiZf0XFgpPCC8US9CiGq0TwDdbg6F3aKYBKfHqInAyu7ByWSGYK9DWqa6904AsOZCWsD7SiE6/MgGvdJI82EzLv3nGQmTYA5qB+hZLVpiJWHQICxHLOp/Ps5e54Fa+vz5ePujoRJ2Lz3RJcYUiL8MAmYI2oXpgZkD0XwxDLWw7gVTQaySsRnDRt99Kp4rx5FGOPi6xFxtC6fbvJz/GSbOxPyZs4L/gHGU/OpvYvTcKNjn12cvq7L2ph9Z/AFBLAwQUAAIACABVrvxW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FWu/Fb8ZI/AyAUAAEgbAAAnAAAAdW5pdmVyc2FsL2ZsYXNoX3B1Ymxpc2hpbmdfc2V0dGluZ3MueG1s5VlJb9tGFL77V0xZ5BjJTuwshqTAlqlYsLZIzIaiMChyLE5NDhlyaFs9BcipSIE0x6YoajdN0aQJmqK5VETbAw3/D/aX9A0py5LlZZhY6XbwwuH7vvfmbTNPyl3bsky0gV2P2DQvzWSmJYSpZuuEdvLSTaV0/oqEPKZSXTVtivMStSV0rTCVc/y2STyjhRkDUQ8BDfXmHZaXDMac+Wx2c3MzQzzH5W9t02fA72U028o6LvYwZdjNOqbahT+s62BP6jMIEMCPZdM+rDA1hVAuYaraum9iRHSwnBK+KdUsmapnSNlErK1q6x3X9qletE3bRW6nnZc+LMpLM0sX92USqiViYcp94hVgkS+zeVXXCbdCNVvkU4wMTDoGmDszPSuhTaIzIy9dnL7AeUA+O84TsyebVzlP0QYvUNZXYGGm6ipTk8dEo4vXsAvhwF6BuT4G0pG1IUmGt9hgIVnSu1S1iKbAG8R9lZeWlNWmXJKbcq0or95sVhJThRFKWanIQphWpbwkr9bqitxaXVaqldQgRb6jpACltUyYvtGUW3JNkZuri+V6SoS4UQcYubpQrqTE3JYXW2UlrabaQjUtpLFcr4lhlu825GalXFtZVer1ilJuHKDiHB7K1lx2NPFzUCC27w6nNzN8q01VYkKzOZTjHmbQrkzV7WDFLhGoxjXV9LCEPnFw54avmoR1eYVCV1vH2FnwHKyxJq++vMQrSjqgSwjBMCjJQW3PXR2U9uUrI1vPJtoPtnWklblBs2sYNrPfs/Uz03MD86/Onmz+MYbmVMZUzYAmxvZ70PDKvhThSFVjZAM6JD60zTXfNFu+49guO2hjw4sDI46hya3ZdCTy/Bm1bVMfeAxbbazXVAsPtf7WOqElkJyR0BrkqAm+rDuYopZK4bghDPyrDQg8v+0xwuJjptSXXnCJaiLgg/MQo2przN+aobreSFIOQstbvFb46LpBkGaEvY8Tjyerx0orrko7aGP3AUXtqPeUCqFWot4fUHugREMbUe83Ecxi2GPphHcfhzvUQHrUe+aLgJSo97wrLIgY8DKkwaZFMLtfRMFDFRwbBZ9B6KHohDTF3r2N2yLCd7DFffrCEhGOej9QIQvCbYJox++GL4Tki+EbsFiLgmep/b8Y9XYo0sJfkOVHwWOKGIE8ccDRwTMNduZ3k7Rxw5dAC6s/wv/cPxoXh6QNf4WHLWxdE9fmGBA/gjb2XkfBU4bu+RCicEdDbb7tdRIFDyyuBH64xFcaWofqcKPga3gLoXxE+ibQcLubeSe1YxpBcJ/9XHIHKNeW5DvnwK8gNOKc9JrNcNsaUxkF35ylwhUjzgUGfnqQQbfCl7xDgAmQF0/Be/HLv88Dhh1uU14v2zyZ9l7v7XBbeexPi3U/AcHc7lvGfUR3nG9W+Ia/DB7F/JPOtWFtZxz0EZ089K8mqS1tiu0+jh8O+XuiebbFu3Ic73YUfNlXM06cokHGRwhvk/G2gdHv8mPolZPo6udokkNvZ6+WlEFMZGA7VvSc2/kzokZ87PENPKSGEP30zIWLs3OXLl+5Op/J/nn/+/Mngvq384apErp/PS+eONMJIw/Nj6fgjpnTxFCHprVTQMfObMK4tGaeML8JI4+Y4oSxh2c5YeDYRHcK8oS5bgxbsl0LRgWsj8Xz6BFfAF7mRi8UlfKtsnL3CIK4FMbv5LksnxeOHh/iMeqfOj3Azf53Bd24GfW+RUr4eRWtlGGlOp+mmYcv+T0W2kwXrcc3vnu+4CW7GgXfFVGF/xYRv75cRsXl8ImI7K0ouI+U5t5PUfBEiFzhG28gRdSY+oq4j86OTxm5Yh9cbISwSbza4Y6dyWSKcJuxk+P3g/d2KrxLjxaq6TNu7xNre/+O1vXOn3wkvW8yrUvhfWed14M1sfz9f5wwk4zSf8rtydPgY+WRz5EHn2+OfvHC31iEEguCYRIdD76tKczNTueyR7+amgK20W+/ClN/AVBLAwQUAAIACABVrvxWcP4PcWQDAAA+DAAAIQAAAHVuaXZlcnNhbC9mbGFzaF9za2luX3NldHRpbmdzLnhtbJVXbW/aMBD+3l+B2PempO0oUorEW6VqrKtW1u8OOcCqY0e2Q8e/39lOiANJw7CQ8N3z2Hfnx2cRqQ/Ke3uQigr+2A/746teL1rnUgLXK0gzRjT0YqLgOXnsP/1ZLvuBgwgm5BtoTflWGUtp61EExrnWgl+vBde4zjUXMiWsP/72ZD9RYJFdLIFhIefGfjo4G7KGapv7kRmXUIo9pjfh7WDWRliLNCP8sBRbcR2T9cdWipwnJp1bM9pou0MGklH+YSIKH6bz1sQZVfpZQ1qLaTFYhIvwMkomQSkwIY3mk3DyvZPFSAys3OluePdwN7mQU2319WGe0PZUUW1pw3B4O7xro2VkC/Uizxbzwfy2Hc9x9fqpfBmXI2j4qzu1heI/gKwvPrgf3YyGrQyR5dn/aCSTYmsKesIZmtHJYYIkeP2QMB+Z0UkwCZmNOgWpGE3wGIRMnBRvzGgDF7U8U1Hx028SkbnbUrBXcwgn3cMoJGYw1jKHKChnzqd24vNXrvEywXhDmEKAb6pAr5jhK8lVuUzdVuF+wyfliQcqDBXiXbA8hZmL1wPW7RV+NpvavuJBjyYvPgn7M5xnrJAvWNUzpGeskG/msH5xdjiDn3ocp5TDlBRn+XXx0Quc4LQsVzkrvWanpbnkytu6MJSYVCQwtqpa0RTMoUWBtbmQgrOYIk72dEs0Pks/DS4+2GRUFJw4CqE1yyrSVDNoUpuNERu6Lyc77xajez+q3Ny8p7HdP/ZTIj9AroRgqt8reHhFcBn3cJ4zTEPF5w7kM98Ij2MDayNxoUFdChbumlwKJ1qT9S7FmNpSiAKvBlHQXOSo2Lap+jxPY5ALPDQKpWrqNofb0e2O4Ve/U/iEpE5ocTqm3uFynNCjKD1DoQAgcr0rJesmzpPmTFMGeyjvvWewCbdlFimUaJvaJnoJG+1dkcJwkR6LNlEJpd4+PHsD/h2jqi184umWvCaxsnnVLn3ZfqtQag25bGRGqv7uzlAIqbYy+psKiEdVqybJtXjTRJbFrOZF8mQPE05T2yTQoY+SafI4DhMiK8pinWXAZ/YqBPOuHBc7ZtjgaaOYVjgOmyjWc9oHV3g7xxsJ4PdAa7zyuvQPOMSCyOTlCKm17Qa3Y2OO+K7ZlorNOM10FHgmdzjHY8Df+L9h/A9QSwMEFAACAAgAVa78Vpsg3myxBQAA2RoAACYAAAB1bml2ZXJzYWwvaHRtbF9wdWJsaXNoaW5nX3NldHRpbmdzLnhtbN1ZSW/bRhS++1dMWeQYyc4eQ3Jgy3RMWFskZkNRGFzG4tTkkCGHttVTgJyKFEhzbIqidtMUTZqgKZpLRbQ90PD/YH9J35CybElehomdID144fB933vztpknla5tODZaw35AXFqWpgqTEsLUcE1CO2Xpprpw9oqEAqZRU7NdissSdSV0bWai5IW6TQKrjRkD0QABDQ2mPVaWLMa86WJxfX29QALP529dO2TAHxQM1yl6Pg4wZdgverbWhT+s6+FA6jMIEMCP49I+bGZiAqFSxlRzzdDGiJhgOSV8U5q9yBxbKmZSumasdnw3pGbFtV0f+R29LH1akeen5s/vymRM88TBlLskmIFFvsymNdMk3AjNbpMvMbIw6Vhg7dTkBQmtE5NZZen85DnOA/LFcZ6UPdu7xnkqLjiBsr4CBzPN1JiWPWYafbyCfYgGDmaYH2IgHVrbJ8nwBhssZEtml2oOMVR4g7irytK8utySF+SWXK/Iyzdb1cxUYYSqqFVZCNOuKvPycr2hyu3lRbVWzQ1S5TtqDlBey4Tpmy25LddVubU8pzRyIsSN2sPItVmlmhNzW55rK2peTfXZWl5Ic7FRF8Ms3m3KrapSX1pWG42qqjT3UGkO78vWUnE48UtQIG7o709vZoWOTjViQ68ZyfEAM+hWtuZ3sOouEKjGFc0OsIS+8HDnRqjZhHV5hUJTW8XYmw08bLAWr76yxCtK2qPLCMEwKMlBbV+8Oijty1eGtl7MtO9t60ArS4Ne17Rc5r5n66cmLw7Mv3rhaPMPMbSkMaYZFjQxttuD9q/sShGO1AxG1qBD4pFtroS23Q49z/XZXhvbvzgw4hCa0opLhyLPn5Hu2ubAY9jRsVnXHMi/5gKV0AokpQ3Oa3iYorZG4XghDBxqDBBBqAeMsPRYWehLz/pEsxEcHXD+YVRrjznYsDQ/GMrCQSx5TzdmPrtuEWRYce/zzMXZ6qHSqq/RDlrbfkCRnvSeUiHUUtL7B4oNlBhoLen9JYKZi3ssn/D243iLWshMes9CEZCa9J53hQURA16GDNi0CGb7myR6qIFjk+griDVUmZCm1Lu3sS4ifAc73KcvHBHhpPcLFbIg3iSIdsJu/EJIvhK/AYuNJHqW2/9zSW+LIiP+AzlhEj2miBHIEw8cHT0zYGdhN0sbP34JtLD6K/zP/WNwcUja+E942MDONXFtngXxI2ht53USPWXoXgghircMpPNtr5IkeuBwJfDDJb4z0CpUh59E38NbCOUj0jeBxpvdwjupHdMIgrvsZ7JDX6nPy3fOgF9BaMg5+TXb8aYzpjKJfjhJhUtWmgsM/PSggG7FL3mHABMgL56C99KXH84DlhtvUl4vmzyZdl7vbHFbeeyPi3U/AcHc7lvGfUh3mm9O/Ia/jB6l/Keda/u1nXDQh3Ty0L86TW15U2z7cfow4u9TzbMN3pXTeOtJ9G1fzThxjgaZHiG8TabbBsawy4+hV16mq5+jWQ69nb1GVgYpkYXdVNFzbufviFrpscc38JBaQvSTU+fOX7h46fKVq9OF4r/3fz57JKh/HW/aGqG79/HKkUOcMHJkYDwGd8hgJoYaGc+OAR06pAnj8pp5xMAmjDxgbBPGjg5vwsCxEe4Y5BGD3Bh2wfUdmA2wORbPg2d6AbjCjZ6tqMotRb17AEFaCuN38lKRDwgHzwvp3DQyLugfbl6Au/zfKrpxM+n9iNT46xpaUmClNp2nfccv+c0VGksXraZ3vHuh4LW6lkQ/VVCV/xYRv76ooMpi/ERE9lYS3Udqa+e3JHoiRK7yjTeRKmpMY0ncRyfHpw5dqveuMkLYLF56vOUWCoUK3F/c7MD95L2dA+/SlYWq+IQb+qk1uo+jWR344QY5sltl/e10mpXKO80qrwDn1DL2Iz5FPlxg/leezp4GHw8PfR48+Jxy+AuUCVgf/jpqZuI/UEsDBBQAAgAIAFWu/Fa/M670ugEAADwGAAAfAAAAdW5pdmVyc2FsL2h0bWxfc2tpbl9zZXR0aW5ncy5qc42UUU/CMBDH3/0UZL4aAgOd8w0YJiY+mOib8aEb51joek1bUDR+d9cxod1uavtC//z6v951vc+zQTWCLBjcDD7r3/X6wV/XGljNqC1c+Drv0UurB5oXK3gqSuCFgKCF7H62HuWvE0EZB6I2TfeP1lY7fgHaf14Z1y4uCQtFaJrQdoT2RmjvhPbhJdYkdUjIqXK6NQbFMENhQJihQFWymgnOb+vh5teCcQfqgI7qQaCvLAPP9DK2s488Oc5H4WS8cLkMS8nE/h5zHKYs2+QKt2LVHHVip0uv9xJUdd+bJmx4PU+8XHihzZ2Bsh14OV6Gy7CflAq0hiZunMzC2RUJc5YCd3yn0fR6OvsF9Yy7tW/Ru0IX5oeOwmgSTV1ashw6VVosk3Ey8TFReXWq2Ql+4Ay8m777lpztQXWsxpfxKI48EOVW/uMCpcLcVqSLRnaSKEe2KkR+4JLYTpKzh7W2fd9G3TCGKarV8asY2ekyp2I0N+s9M2w9szXxQMu+3vKPxmDIx61bUe+JnZzqUYISkdgtf2tS3llMu9HY9XOVNVMbUE+IvGqdg4AZw7J1WbWT6vAvf52zFers6xtQSwMEFAACAAgAVa78Vs2vK57oMwAAZlYAABcAAAB1bml2ZXJzYWwvdW5pdmVyc2FsLnBuZ+18eViSadivTbY4LTY6k9NoalkxLWpZqbiRWZmZ2iJabtSUmQsumAsi0NjiNJlLppQiZpYLppYiagpUNqmRkBKpoGIJ4oamICQIHnSaGZyZ853rnOu7zneu7/RHy8v73Otz37/7ft7ned9rR1wdV3z9w9dqamornA7uO6ampg5TU/uKsXSx8pc49sYc5T8LIo857lUro+kNKi/UA+xd7NXUHqcsmz69SHmtEX7wZKSamtaF2T8Les4ZxKqpgWVO++zdY/0E3ciH0EGkjnjBC2fDb38aMCB8XEIgaAVt3htkj/9239az1IsJpcVPmd/nWwo6oNuupHn7fNjxK3xNtuWhNc7qeUmbtY+x1atfVU0UbC/rU+cVLOjrUO9qOs5+/OxM9o5NyfuE7YHkRBsLuq8kBkeiA2Vd/BF5fKaotRNRGkAaIYml3SSy5GQwCPZuhYHsuQ6dPJ5oFy6O4ghJfEX3zKS1Un212F+8TNKTNp10AXUtg5GnLoE8aMuVPz+1aQ5hhetz62WFID9zdeUvp8hnLfj2tMKZSXrGilnKGtub721uDpfir81edek3h+tPyenTObD1s9fVjmZYR7yG8n+PyjlSATpH+1yugd8kbtQ5daGSfYY7oAhrIpv+SGx8a6cOVA7zcYr66dVgBV0zDHFY4DA36AEY8OApD9zY/ovhEjW1i84lrgd/ppYkl39jv1JJ4Hks5xbsyYiwga1/XFZzIVVYRSfzR8Lk+SlY+Ud6/IeRrZCprx/VvE14e/ntVfw5NbXwJ3jt464YJCqWfSbIAPM1DNUOmaFVosWmdp641wuCnaEHbxQFKSUVFlvt4F3wz50pACh8gDdKOmcFuKcKyegJN6p2jS95mmeaixyNzLWWjQSAEMfIn34zzSzX8cj44ShTqZnr8VlLXtnpcPXeiW+zGh8kYIdeQA1yp14H0Oxmpui5pE8frgM2lm9Fl7QvL8H/IdH2Mmf65QxvxAIl7+MR2JvY0puUieQlL2ekGEXrkpe+3Hv+I30W8hTOBY5wG4BK7YNM7TYFDshuI1EDhvwSyOQQgo3w5tnWF9P7ZsU6aMDspprdcPIuuryrGf7+ig5tIX5odwMez1qg9jQQ73pYkpb+ASI3mB6VEdKn1L+BK0oUJA4q2O1j5Q2NI+vZU7qKF/mSRTs0IrSOiIRJ3MnQhXeQthNNRhJbeoVW71k5RMiF1IexovxzIeZNgbKYEhKos5EiBs1c4sV7It1WbmZjJDtDPwhrbAvE65pqF9uvtCnCr1VTwxYMvbiAWf12w+vma3EKMclzwmbBPtZGw0E+ybgC2dnfpIFK+GV1lo9/Xbm2l8jeNeHqanOfTQdZnuIpMILLneRFeTAq6NXrnHCS9x3bOjGd1Z247E82oSnFyKWwMvvUhZp/OrWb1z4NoEh+Thf7ffXL6psiW18zt4KqXsBETQvmrmGfFn7D9l+2vD4vLOwul7FA8XYmAinxpGc2MSMQKu8k211u1kBnZrffHkRapo+z4WzCtny0b8TRX1opIHjXEuBJyLucKP+4ZRh8e+TRIrObSFSTIaB8B/vOuGCSENjZExLDId8IE+6WI5gv/e+4ZJdD/Nh8OKd6gUt/WG4pihJSHUZYK2Mpw8vyjiEfMVY/M9KIng4FCgqWwnrtwQI1td5dYEBBHffY/aB47tkZz+kn5Vagx6F5+1xTZYHAx7S+6Rbhao/7AYezTYUhl643XYtmVfkTtGXR63tY/izzC+fNyKUArfvcsAJ/uNz8rIwVH4iJgJJDHJctrnh92RTqpe+YXd0slozZ949dwibRaw5TETprcvnsdga9unxEmL0UxgpuDg6WbYDuJIdxXkJEfv5rpuKrAuFddgZsXhWyp4dhbsfib2Hf9CdICMbW0APsiDWz6eVowJ1+6wiKU1w/oQEjC+/EZEBDfzVcou/+R4ZY3dTuETTHmz5zcM1iC7GHq9NHotd3F+xHw3qWaAMXlL9LT90IGGOPC+6TbSnnrSu71LfLa1C6RCn0VR+58QCFts1o3eHs6FZppZz9qPfengLIgap69ipuiH8cwlTWyDbXIXmy5bfpjP3UYbY4t44QuODEsiA8/E8F13LvL6GdKUe1dPalUBR5kpca8+LzbHvzqPistVfvkRZ2Nb3vXeR6UoRUW1oA+sbghlKfGKhDZhq/RRn3Kd5sIg21JqJVWs1eA63VuKZlQ4gCiIKoRZkxuglY9XVQhFGeL8Jgoh7tliX4hKoVRCgO7K1ejYPyhzlU4lo4lu66LMqsjJTiAiqF+HnHIMjlgh1VKfkrYW3LAGjGVgCREZal6ronznUhD7IyDe+N8d5AxMdyfpQAGFPZ6aNYrIQUF3fHwxfGzH3buB/Ag66V1xBXDBqnByLLs5VzSWRzMrP9NiDDclBrmBPnlgAHu29BB0DL5LI3oFFoYxgmu9G4qe58ZytlJu1Noe8hZdTiFMIOdtXnIJU6l/TIRyWHB29oJ+jFHgErK4ilC/PaoAmwmdYMc82qZsDasHvu5VyUYLTAgFfy5gss/054T+Jm0jYLwAjbcPNwIIaxz/WjqdXmMMA0vCuh4OFOqb7hyf68S1iiXABnVfHOnZQHN/URk0LClr24lztmpiwInUYA9pseqjLUxXYhnPRzIj+ePFB2Rjb1SpaGbMMF4OyaAnOpdsudDTsohSfPsSn5gpqkOQ9qwmCBzOzceGdlRmmoZpSsSQPmGoeAerkWsWuw7tXafOy+AK/gdhYxfXg1mUAB5nFwrxvFMFzSMD+F0FlW0mzmXRcCef4zEWcTyiCu2/OyqjFtsJR/BLFWmUMQggIlq2wp9fVz0K8O1Fgt9RexMxt1jNEbZNN4e9fJLK9wDPQVQUF6LVTYBhL7ZLz+iOe3bejk5j6ipplxX0VZEvUJW2ag8bPUsHiQU31+WB/a6B+ihDM9+QNw7bOI0bR0XX1JH8MZQIoysw390LZ1XqhexYZIbDevBzCRKdeR3LMotnciJBOJYhryTx+MbR+jXPaWiW1exSPDChP9lcW1r+gSVt1S47xWxz7d3N5NtlFa/fsQPXTE0nlzury0fZ/1NTpH9LJDXNbxYGxjw6UKehgilTFGEdcOsEN4lW0m1w+Z5uBbXOZig2UIWOCagLVxDcPaFTmFC9txKD6JP96GIU2T+YmGTT8vAVctVLvIcM+5TbupbymYwIhog6aI99uVXCNT05E9dgvTDAuD2p0/phM9a7cNrZrtDJLNm+BDxdW5iRZo8TULHOK3rQakmCn3Oiw+zLTp58T8P1xwi5GBRGVfwp4hKEtNxC1717heQo+ly+j19HBAyiLgdrc/zNpcSLUD1c8Fx3IYyyVJFiHngRP0bhf+xck/16Bntn4eXQwchAuvudnMPP102aK2NiKOvw9kjIFM0jXnlRjehU5+YvWsXIKkqXaFOvDjXXy0stvIUu02ErDBq7hPL/1ZeoG+4qn30L8XrBIrIE/UwbHIB2WKN6oWTOKQegbjNJqTJJA9MbWn7f6jPKj1blcHtv/hXLWLDau4Ppf+gAq1lQ6pkSv+mFQ1y+XzCfUPpQo76SjxSABaHECfwd10Q0sZARBpG+bVH22JWuL4kQTswd6IoNmWB1P+nYcHMznNDTl0XHmPiqelH9D3Sm14j5zum3ED6p/DBzU2gb/WUXZum1dxt/UbGUwVw2xeuzOT5xq2R1vsaT+pA7sOgAXff8NVMijRUg46vQhIB81Md9ZxhD2Vhbkofqe2W/34XjeSQMAX2ElbUzKop1fMoyi4hLWO6UHrv6kX+ZtSCI1+8izhEQCo1c84mwFWlRW6pclJTfirp53X4l2YDN59QMqegLXzWL2xdzW5FjcdVW668M7wIc0c0cfid9TA4qDGuYbzRIZhwI7E5TCtCj28Du1gHN99mH/BverMvtnm9OGh1MrbDkrlbSU/m12o3fwcy/BQFb7yGy4XhqeKXjRvPMaGlPyaVM6CvPD3KCzBrzVK0FO20+AE7G8+Fk3N9F/HtD8QIHcPyYKALgWQfkzZ9OGpQLyqDu0rYNHdHZbr6GAEjQsr9aW67eG2P3RVBvWB2db5KV4deH3quQ75SDKncSe9vmS5Z9bl7XVxvSM3U/uLq0kkH1T6ILNerxwfnbRUubq5CNaAdTh/lbXFPbBNm59q6x/tGxQlGe2G2SUfV2E54v/WedM6Wt6Yb/qR8xd2ctVtmfF6hao8Aj3DsNnS3cWXHZjSrGG/l78Jjv7lgpXWvPZCvOHG0CcBr4sAbxhulEpsYt9x1QE3UE5DBeiVNpgT4OEbIZ67NRsL//KOXjR+763YE5JiuDA9bHO7AerX6V0qzm84glqL//rIeowPWKjnNfrseCloOo4ZWPSX3xLzWuURodIK/LkLjL7E7zZFVOJZO9Y3LVBT89jYdHrgTkAPePGPR6som5lSI7ZnFb9GlXuqYWJinooyV9WBNstVYmf7hqb3p+cJY3+8fjQ/e22ADA+3NFEduUs6NZ743b1PU+MMT1XrwQsO1U81V98SaArmJgld//H5Mp6NHkbVxYPj7STy8qN+468cDQ6l3px0H0aPMMs3syPjVY0pjKHwSf6pWm4gOQ2Gc1jTHTJV0N7SMM/ZtjPTQv/UNu65F8z49oweO53Jl9eyvUw1IapTzrsG6DlxdXOac3noB62SrkuFXpCzOUyb+dNOHQA87XtzmjawuHG8K9LgR36fJVjFdT0wt9nQgq15G2Uac+j7C60tGdmilfh+Xuy8UdHdlZvMbC0cy/o5G0kh0VcsE5der0GqWPX+mNa9ka8j1//8mowBdZMQMbEgbE+O9Zgp5llEiYrnnZ0/HruyLWMOB2Td3IAX1bBijwJPIdjMrcpWj6Kiec1NUVLx88zsm9uLWCtdHVQM9zlpkoPfi3FwpucEybHJqjSZXTsD2lf8Wr5F8mF8Z1+w6pxfapIH47f342HCvulDHlUm8zJS73ACxmcxeNFO2aGLffzf2lUnYwlmD8D2gli+H++zNyN7jRL/hLwJS6RK1IRvH3SK7Mz9dqxqTyMy4p0qcXtm7+/TtNMzY/tA9xg8rNZunmSfThfFT+A+TMm7IypkmOhfsn+AZEIeW0FV5WwevBLJRPT6eMbxu0iI6i6TZG/VgBDQciSYBVSTWjRtP15cx9V5jBf0zZtIP1jf+y3uxVyzIgJHwn/BMFl3tL8k07P5gS+zwtJVRdQjht06VxPEoZqKsNjItK4lANvQivogW9vTtMF5iYTcixXdrw29WFk1tiJDvm9qXk4v4wVQSj7eh38PWoHL1h17UluRCwChVKQcOZRyu5XnouE5scyDWZ+YCYXPwnu1UUWOZrB3zRrVkT8sAtzJDH+QNVagDLNzIdqJql7WbGq5WvJoQ5uM90bS0OmZkNXqlgmaJFZjhBEyVfORsGvHvrv5AlpzebMyI3DAUUwkVjWI7fKpmFDngxVbQ2DXmOMqpSURcQDj3k2kZh4AXcflGpf3vxergH5iZO1Yy37KsQznO6FnTDGtctj0r8wIVfLIwYjji9ZH8GkyKvyc8yd3aNgGbnH/+2hVJsIec/D3WoM3jrdEeid9VVQXM5YpDJep4tzRxHX5zs9Fr4D6qoXRhBRxQPKyuL8Wqryj6t1toaJht+rJHkvvfASviwhh31Mteh/ahgu+3tPmXBiE9ibNQlu5UWifaWiEag6uzswdKEtIiZUOxmQKuzxmy+dE1L64tWBhOEK1tj5qJfnDao/tpkOjj47dO1PbTn+l4taTHfstgKjZmWVzogf3u5NwB8fyg/RDE1UlRf2KWZ/T9uCnEtWCfrQw+iS4bwLfp9qW3HMVVOBf8sCNxSrVeVHOxMaDKNKQKrhV3g3AwT3XXHjRXRdDhSc7TT75MJuKxACyqmBRP4BzbPHao1Ugc40QfHsmtRkvfq2C/bQErQvurjxMzmgXHD0lfY6EhaoC7MVBFUsXFKhg3ZLbZSo16dST/1tEh2JG62d8dkOHlUUzqixrsUwlJQPsNXz9pBUYSFFVJwDr1CF8oR1mg1BODcf6Uy1exy/2/cgUP5cS1rXVb2pgrs2TvYxQrV4nu5TOHLtiQUIqF8tbjfc19xHoHGidQ/MTIlvUmoIaOdDe3HBUNcyiFwEHF6SbtxB9494TiGx9IBS3Lf/Kdrb5bDQhhBKpeRrPRjzUjpUomkVE45N+ww/SKXDcqUKo57utA7VyVeE+X6VdT8D6mEy+ZfegTH2aheqmpS3KZkVIHjQ+2xmzRsMPFuiemR4Yhpow5tNl/rs0zuENAXR232rxWSAUeQfHk1A/iFUjLKIuAUu2cP4qTd0Ijl21STjJEFr2eWne8aWeZ7AJHSaV7Xuxghq7JqdVt6ilLNHlA8zhvuh5DPINA3SzuHCD54RGkl1IZ1WSj9h9EdD4ducQpjtl+BJWYO4rktb4zvPha0OAbZgWl+CcNxGjOyKS+kv61IGN5ardpu/upmbbYPybjX1mxikxxkZt5gtcifmLzHS+4WLLVOM35uibx1svB5ICpbJWbsToUcZoRGXwmjRxbYoLMb/bm7/+jqmFa0+yNndedV0dwzQEeIWnR6RBkoYu5SAz004VGBuxv2HDs0Q9zSIClLIvozEB2+c5r5Y92hA9WdR56BeGSUMQq/z0ZF+cxq9e4Q3zSkKgVkcIOsiGznAoNGgcVK39gW1GAMzeKudH69fRiJiVhSr26hUEYfx9Jye2zSv0Ty+ooJkaQyW1Fx5WVWy77xei/3yiJ+OG/ER0vzbvmu6e+wf+hPuhl5ew5UixbcDMNIR8Avf0j0fxn+eZeWMJcFxGFnZW5n56W0jVBp5yKdYoXgFu6dj/O3meUlTihj9gLDn5DwyztPojFnoH/oS8fKP/1IG2twz5wblIeidH6mgAlL3PnXrR6Ume+O5URPGi+VoqjeRMtlOEI7ny6/QMQORT1jHdY0Z/JnFUnz1NpmgGGbv1qq3ffe/PQLbQ57oDQtVI/wUFovuVIV9Z3mLFsw9xupStNyWMJaSD0GFehHG6jbBMyJ9iV4f1Vb5GTUfSkb0jjz0p/T0wfXT3MB2HkubwqWPs3/ZTO1wp16Iavv7LUCWCFfaIxbICksx2jGRhzPpEvbxZI1Hqv+Eg/LetBraanlJ49vWv7ghE2ScsHt79U7dqqyanp9/ICavjCYb3b1AO377p7w41HfrmuHF+Fkp7+Op3fwWUxxKgYMwRJH0sHFdWdlFbM+e8cES3YHaFxadrL+ZFcMTrwYbHXf6mWcklbJdFgbzlU/TJY6M70imt/Z0WhwOFft++cidSa85LXR7qevzZU+O913KVLbOkXnLIxPHVJwvQVCYC4+UfR4CLVxwn0iWPg3HZPvP0V2J+bHpjbf0WtNAGOmHJspFd3Sw414yprf1Ypta/qX3F1r9ivlQTxuK5Q31kwAmbZHO3ZU7E087Z5Ve2Ceys05xzpESdzu+4Xdwnpxf9lVyT9q519uGMUK0uXDVcmroB85P/GoHOvfXUICibFLNeEFfqUr4IWPuwJIw92h2ZPs9h75YA4T0m5UEY8P5lDizhwbCcy8ZQLy58+DfGMHoK31wDrTtvT/MwIHe9nSczw54Wdb/R9au750Q7ObVjrsEYv93gbOrt2lDLc3+Osqo1BLQt20TyPyeC3VHe8fjrTrNhYXd8DeXb4dP/uLFk3jL6C4L+bxEVLAHmzkzz6aihQtTQSIOB4mNnop1oXe8+7m3a45wz9VZixJ88s/Tn4jjeaHYfEyd/bjr9Vfh62GF+B22H31rZX8DjogmbAEmYTobhP8CSPBtRqsW294AGbPaJo2Pqwq4fZ/V5+n4p7KLuxtm8stSzXxmeP7fJm6jE1NBbsxHeG64O1HzWCFKMV9Lj+3fydtW0kEUPTHNIY8gxawQju+cC3ZsjfVdpMP3MYBvb83fqyJv2rq670CJHNAEbDQb+XPrSEzYh8+VM+vIXuLrGUgRssiDeh7k6tORyCnrCTdFcCVI0zsQOrgiLdQByMn+Xm2zeNKWL7gu7BcCk6avLcGdH+2b9c8XelXimrkzdaQ2Gcqc6d3Gj4bMzdg1AnNYhsf3Zr3DxxJ3G6/xBkDkwD7d05BgBALeBeYfHMKj4OK4eXudwQp66OZOAfSvGuPiToN5muThLvfzLFvl3CzTjoq9kzHrqYgNQaggApNVOn7G2A9wzPuWUvanPqG8nydYgJ6lAYr/3jg1NI4RV/WhTisywEOKYXXiDQjN/2iCahMxM8huZP/7ymh+V6wf8i9eCJnFF4eVtwGchgDyNn9o2AbCBuelvRdjmGhGhmbNleVCbHaC0VGevdUR3GQBdiX1oCpVqvx8OXWhzeMqHv/Oky7CA4frZJAPuBkOn7W0p1BVXZbJ3G3ZdE9sItLMIfrtLA+yze5xXMQqqDAtc2GUAhgzaHA9d2965OLZDrHH+p9zovxR63yS+eV8UHighBNofnolsBo6PjMHTp0yt1rQQ3jUUaEbcg7iZpL2Ka6MWGJcbC5+w1TS962Zcho96NAfYQqX0iP1/auMOyNbY53X+5sX7YxraxuGBdIZ1/7301neRm6gDCPY+Cm6bKdTM5BldrLCcU2UC/jrggq6fObDfq4MRl+G77zOntUq7Bk2hQTBYZ+gerHab4uwFBCT74Me2xC2kw84n0nmTkvprgjiivVtkN/TiGq8j6eEVMw/7hdmnzBjrBdJB78/WDRkCSH5E28Usp3OInoTbYhthCKJxw93An197FFQ1nvRYFkwcbraSOufDfmK7hpbXrdjuYEeZGiE+PXf22/6lc+nBL7qEvWyJ3KMF70m01jgsvbiBIR28Q1wBNsnK1N9T6kmLtl2DSe8kuN1Np2ggzARWbLXKB4Un7BgudnVT0/wTHYDXczmrRzu6BFh99DmupijmK+yv6hnI2+mNxvUjfyahz8llkSZfR+z93QX/h/n59IbW78JEhvzZFJk64A64+DSC+i8AEq8Q5oJkS2Z6DbAz5bbhXrAQ/vflyXI/VUBS++8GsqH7U4UPTJGDIwaoT0YBoE8SULgYXT8jo5FlY2RNy71AVKQeP5YW4bt2LEMVRZVrYmEAXTkIZyscmVmJTdVrB5JL+lB/7Q0wLmH5dp/yJjasskT945YeKaL3Au9TWbKsVJUrPh3Ue8G9Ue6hatQNvOqobpYhH60QusE+4OW0weJ5t4YM+b/pQLj7umsjC7vGsLihGo7qo6TN6sDhIlUCDdjtvamVyV+GfRn232eYhwaMPNzNiRSjyTMyaqA3R+KApuihf+xMDnHbLdgEnp9dhyOYhnzSmKyn0g0p3YlINJrh5qKmRyDxo1dkZ+MVfhstm6Ul4zrNViwrWWPGcuanNIFYpFwP1Q0Fk8v+LrpMi7vh8ieMKWpwhI8aj6wMM4w4GhvB7NmskYYf1xlsyPYlRUpXnYOwBYOQ4eisOYz+pDTjwxZ7muYMBARTSMx+frEfyjheeGULHJvKazCYGiB9NGJM2LCmQcJrfLqCAvl0Reh/Dkd8WJAFQHunpg/K40ETZ0CocqS+xN6VjSsY0nCHunl7evvhqiOm2BQdkAI904CglvfkOxT/zX0frCRNnYu1jHSqBI38CATu0cYFjnEKLpwLZ/EiWJPUQPGdQjT27qZ1h58XJ3EWAzVuadEI/uBhAaZdRB0wcGSdw9nQzCqTbVJCqOC4HwX5VqPVqntavyau4W441cwZQJQR/LkRwwJtDbCZG6LnPpIV2thoJxSlaN+/7+jCIS4yHURW+rplvyshFoa1g5IJ0HLgs5b9jJWlf+fIfmcUwC6YfORUnhF98jjrPpRTVh2MU0TU3S9u0TWOdaqLbnYvD2OzoI3V/iFzGpqXQqIJzi3/wkqfu2tN7pGN6xz1C6HMsphWG3nfZUu2bOTseQG+x9abKSbMspix2tn19oG7NzOCorI1vfK4nlmT0xjGh/W2OpAILRlnm2tYejWlUQSeFT8hnI7tzAJQ6Z8UEUQglDV9JzPPlk5457CJWhJHdWczTI0chtd8Kx9+7e87aP+2oGrcIu/vyg2rAweb25bogu+2hrA9+qqVa808RwaHuillZyg7u/8e3IxcJTBwHKUyWGGIgftQb8+Q9vaQakAKm6C+G6qwccveZpGivXKSOsa3JvwjTrW54T541YqUoFewivvw7/P3tT3N6suwL8P+/xpWbdX0/oLtlDG6+O89FFPZRHfGzHRPcDX/paf7vd1T/7d2D6vj96neDxieAPPh/6Pp+xAAEnZWWnNmHHjNhuHxMBt+TVmy5JBqi7rwYel/5jNBZQu5BNW7xDKCiQpw+etBENOedt2U3HTtSSTftZZzUvUgyeF1TXmqHfTxpbAB1S3UbxP04lQPTFwxTPT7Qv7/AvljWKrw+TJTLFKUb7C1EGzCUIx21/E+sVVjo6AmJDV9e99gIQcunt36k/QDODDxtJCOgSI0zFk2af7uAv0CoguTcIiDaq83RXZSqePVvvPaqAxDfnE1Se43dsvG9fbxKqiWqP5DRgrOVtK1hLYwdfa0l6I6SLbdF9DUybR2nFvTsmbpup1LxBoObf2PPSkF2NUasTh4vy9fa4IwrnGxR46T4FLcTrx9npsUJsi/kSISOTW1udGF5iTj8trzbO02gjl0Sh7cIiJ7HiXWVdH77Jo6Q+l2trfPFc8rd7rcDYQOphHA/kAcd8O+Tldnw4lPw35oMlZ9I7wrIf2y/uB4Or/1qzuXN6dFaPxcMYLyArnpOxbw4N6obI9FwE4a2Zc9ahMqkDUKJidtk6WGgDG3vbnEh0E51fvnOSHHEGDrrHVow92iAolW9AZLp960iwWLTI0vBAq8yjNsXNnmZKePlYLudH/Co43s9D0PXIYXYtS3aJzEB5IITqmVaznVYwYB3cbbgrxSGT35QSyou+rU++xuctqTdveB5mlx2pRWHOHuBmXvwg9jPM/c8rHoOcZuupmAypaK8wO9Sz1dn+dGb3bnkNFd5ZRANi4anttGbK8muczrMkqUXYZLemr+WDdszR3KorUau6X6u0iEQNuYrMtb2D1mtSHFY2mRR09U+nqCBOuNf3Fyu0tGzliuo4k9a6SGAXWk6pPz7O80LLxiqeGqdUzZWKU++DrGzM7+IAJnLpgoshkde5webVzvRM+BumGapN6G6cSTHsO708M3shms/ohlPsThVxUlhgBqCPtNJscv4Dvu2W45z+/OO8mmVwSxtLJeQaqBzlOeqmxIHbROhVTpb2UioUThhsODDUmX98pFdqKDtxkvA4BrcgeRMjLGJe6liErrI1cf1pcIoYi2F9FTAoWFvIJIbanwkkE1cwgCiGMVjX1vXkbQWpKBtv8X01pvfRNcOhiD+z1PbYWv62hgxrzDVHPTNXuoUmJLieTLA2bPXJIaY8Z6SBYuqZE+f/fNIHz23GQcZA8jARv74ZoFbontnUw+2xDQpyXatwxdY/t31rNpPXZlxxrMx4JFO1Moo5MBYyg6gp5L+fh8mWQREK7oKIFEmg40nzlNExybF5a8NqVFcuFqbsjsOwNcP6u5TXzGRL1LX7TqJvBm/XOp6YGDj9MpafrABCz7garHYzvsXUE32IXzZiEoNV3WTZjV2gIUylAmHjoSCM5+KTg+T/7GptkDhrUx19xxyjVQ6AWsc4GZicWB0UvYy6A7Foz1FNSDxL/rvFFZ5L/UkC/k/yF5aFRqw6D0TaKd+2jMO/e/dg11uWrDRf/1Z3q+EH0h+kL0hegL0ReiL0RfiL4QrTXa7KNs5LbGDdVqZvKdlCx6786+sKf29PRS2MVLn9+IW9e0YCV+9qU8Nb2rhkssi2bf9VML//4/HFw3TYypF45o1o+7BJjKxiAxYoCfMIDmN4n37I7rpIWEEa3ZEJKJ2kXktAIkaeFztn5obdTfSkGEdyk6ginv42cUeRbxjM6xaSrHC7VSnDGGm+HlIvtI9MNVdqGFRHrFTFnkys/CjCh9Ag5KBDlRIYevZQ4vVPu+WQM1KU9giBE9EzpUeoOJxs+XkYXrZOP4PNzvFiRx0Rvxz6NDJqzw7UvUwtNEL4rJnuFSmBYEuSl6qnwmMWwbpjHileKhWGjyu6E7YFtm8sOZ6KQFF6Nqt52DzrR6524B6RgxYZahTFTP/tSFeu7KThj/U/TDOZbfYMClgi0YTzD1fQ1YBtexXxl+RNk5F//a+RjvZ/AxXE9aMOhJyqsV1HCgnStrSifgZXbDD+1T9O6x6HW/O7TxIPh1MnhSejE7hmHhQq+Q1P45vEUdGKzNXfVPwV31iREMETL0fKj1aIw3cWHoTnsaSx24ryo3Rtm0LwEzk9Pwt9eWDE36tjv3TGBoqBa0NDcH2TIj4lMHMyAyyPQz4ZQ0YoYWbACC0MoVmmhJLefjr45j2bT30wVh05WSnuFpgeS3sOmwGREJ+RGMHqBYyYzdkGykcJQRyvEPAedefy0bhogdx4zLZ3zuQ/sDGRNPpHAJFBN11rqyW/7J4Umzn4HLu6OldQGfdaw8owEj91mT+0YK0dJCeo/0XXUmozbr+DKYn4zVjkO7Kno4MgTvQtA/7I1ZC1ynAM8owkCyDFN48xVAq7dGvBk9Ot71jXY/974VNY6b5mjy3crHlJHy+nZ4rpAM4DZ9UteHQg7sxW3p+r6KHbPGWwdpYhaW2ZqJMT/pWOBfpz1xNt7P7V1dDtqzbttWKh3GKMgdS8X3jW9yHx4FC7suB3WTgnDZR0rrPFsitfFRDY8tMw0BgIHcaS6AvvF1c3Nc/IwEje5UEOMarXsiMt/z0Qp+2P4fo0bsXXvo4pOxs2e9FPCmgA25GLxtVRBobP3nOAbvsPZgDtclY7/ljxVZvPCIsxthsPvNqGfRnQEaJtIIyocS8pBf+S0UR/T+0Fcpqy8ksW4U3PAR1TbVI+9izAOzBS3REqjwCSvAbMERO1AdixfG4lZpwFYWesWUZ/F/199nFxctKxHLit6taPzwvWnpq2txCam50825NiBUpBmkqg6qtetsXaUc7lMF70gGNgWOBdgtMeZq9/q4/COI1j7334tZ/YM7I25wd2vu08jvwadaxZAqA8bOLehKUy+1XUEWWeawVv5P1mGUnCm22zDE+znu8q461o2Xa49F2YTy9hlBzIWUq54rVuCjJHh46N6qUb/ddJeid90l/cVXhy9bHi3VTf4t7xL2bY05N4LZbwWbwFHPsTQQQcMcBRst+zm68j7GhVjOKggJpghcgo68pA/kRb62p0Vz+OOPL8dhIhiN7u7z0i8qJBFZuHbvpHRlnhW8/D5mX11SwAaSCZF0wDJpy6OBS2kC1MO9t4/WITGtukiTsh+4u2TEkjl1zYGDTTNa4gZweXf5rIKdvHvQ5iM3UlTioXJt2RPTOOaT9yf0zJqar13QbTv+YfYsXmdoyZUucGqa/zkvaw9hzbHJ8GZ/czC74EqNvOZ1epQ/SW4mrKkK7Msi4lY3nf30XIccHhbXk6iJ+nhJ0h8mnQwYcPhltXQXHKVNcjm3BIjpdoTmimRnSryi7c4ISPUDkXeiJqmdrybayjgc+XQ+vSlKHEC0aDyuK/04dAQvr7/+GfbcfxuxIjaQGSvz4pCJR3LqPaXOXiY3cd+ytcNWFn69TXrqbJ2BwYHUnVIfbFxqumnglBnnqk0ZeZrnfLLAf3rguu/c/OyvwIU4Xw2S7u/Lnw2swk5UIL3ZBT3hkfPxLG7oekzVaA8RGZIYDxx1e1d2z8tC77rDIiAwWZqnuTG6eUfuOnQ1w2sFNEp4L+/rn4+BDji4FjlSDy/lZGbwqvNuBLPitFYTtEfF0uPBjg7ZFsIqaW57XGv40aUR4MpLWOpoPjFXJn+8Ntq4Dl2OONl+vmlCyiNCg02kSXo/ofuFbzXb5THBJfNQtOyM9Yi1YJUSL5Yym2UedRqhu0ud6Eld2v65zuU1Weqb2D2usi6jQoug6jGzLN/c6yU9RoWd1d0PDQtntGrlz9upmBlUU/PhyY2lXjFhbMX6qYrOmTE/UKltGHor8wmCabND+hxnymwN8wSJZuq6lYkGZTvqsq6duXqd/Has5LMLkPSGtwR8y36W05DYku4Uqsvawbqq3lvs7xK1vDCZOAiVwUaqIwQbnqw4eS4o6nmfx3Wvi7fE0IH2b5DQ4LzpaK9MTHvnO1KpfWm/pBzIbmNVQ4Optrc67Wn+kqMveXAFMa8KyqpgI3J5PBJd1n41KViQ9bDEOF+QG3Jct1181Hs0Gn3fRZdV4zBKV9TtNTDT3zsvp30boztiWOvcy8dWiTVgLI3Y3cZev6Tzdsk1bBLTT+WTqjV2eaVkJDkXtSUQxMFucOzTjbLznnWthFdl9P0FkmfHZUnciJfVb35kt3MCAOysiDrW7p0JWAW6F2+aRLp+VYCpVyYLWfDufAdxeMZjLuelEiOA1dT6LvLyatP7guuRV5OoIvFv5KjAMfCcF69G32SGHX8XydxeOOdGdaBcYwJ8qfWdsEDzcWRFdl55HrSpOVy3OuW6Kzl/hdysWlCSLrrOMocbQ5uCBwv3I1rkBI8l5brbx4bNu434ZrLzBFBWEFwgbyGQBR79tUXd+9knoYx1koB+Oox1hOTmCRbwfdWBT+3BVWfubznX/nitOCd6KXPY+jL2l7GvfWF7Oa4Pt2poEw8APvn4ih2e36hvnGIn/qDhhJeA+mQ4Y50q9m5ocDt/vdZzAq9q++aK7pOo7HfoxcL6Kxb50S6ZbFPZG3zfYzn9JLkohVwPrXPmO3uRsVUzV0bmTJYccMj2k5fOoTVhzyYH9L13ikSrsaO6E/oi4abw4p4GpROhsvPrXNOhzdJ7nDLqHJY/sXdFT2Tl5ZyHeDxnLUeeZw8dGNqn234Va1joYQ6V7jfR1hIBXpeecwcMtuyn0oTm7rsfuowhtldNit8zXayuGAIE2eSXntTgZ6/K/M7cAThkPs6Jbo32yE1zGKOj1q5hySJ85xfgtezTnMDEIyS73n5w4xldPG4DSfygYgUwopi1fxYo3Hb+wBINhT2YA4kVU8e8XTiozeWsEPCsZe5avT67X1wL6g7fVqbLFa0T+JsWD/G+f/0m6NSymOrdfffywo53AjZ0rOzMXP30d51DT++5ipqOjjNYTTjNsYr1xayAoRrZFJIPbd1IZYpX+OMVu1hvKBgonO13dw0xT+FRFZZFxApmTTDXg6F7Xmz0YJL/AwOikXCqSFAlA9fNFaBA1XnIkx7Tk+v0ivcjMXN4jwTb3jM5Nludoi5ho6eOX71sggFGE1kPDpw84ErYGYIwI6wbdik9LzXPmI3LH6SrANIfmHRdHWOEp28YQ/ak42qQddhz/0tYQnlm5FLZSD6xXCZvtVvYmjgBhctT6QNlM6euBXF26UADKC5QH92VVaDIEIKf3Rq8s7jsHqv93+BN2f4NxYY02EG+z/f1SM3L0p/Dppbz5xkllIw5taMTMvNAwFeYNhs6xzxkxnPmnnbD7/ZwX+yA3KomXTAZqjo+a9a60bTIIv2vSlf23682rqQ83MJKTe9HTZvIrqrLm2MpyUMbSLXnO+UPKpliYnvHjHWaxLSBuLLn1nejaelZOHHrjGznTWhTqn9IoS8hh2m+Ng5N5PlbcgPu/zsyW0zcDIMPjVgoBttxyMn88iduL/29dmt+vKs0CCLSOuXOqGZhKludjnwOLKJA+tkk8QNLB78zOMeeXDFoVGBLTTUtutPjOoIP/ai0ni2WDVB+kZx2VfRPEZHuw1fPRPyibNYakaY/CzRGyV532QkcPIq4rnEomtW0H8BpvUp87REzkcW6hjYwlwzTRObuUXiSaTEC+UtqVttVFFkBY19/3ufgta6p9hV/h/BskxmRwbJjKRDddhZyvjhVVgk9flVRCV/676lCPrQ3S90c3aurD0KIl6AGRhwV446jQtoYnNOJni7Utw4zevNztxIdfFennm7HNCnQUMfu+yWzQLlFjnm2XE4Q138OSe6ygGUlRAfZXtbzm0FF5MOes9gxVsKJ6cTZhLHBVeWzoLDK3lUUta0B7OYls2qVuAea/BC9yBqjoXEP6sgZztOMrag/n8cwLwqUxt0kQskex4mn93yVb14KcTs7wNZ/vlkdyM5r2enVYyLgNG87Y13KcexEyxXNqUi/KhJNMXKJspyNC2r/n+AlW1rKkbbTUHIqZdTm4ZoVM0M6HCrBif36uPGyT9X4vh0snenlOsi015jHCueeAXTHXD0wuWn6DEpiiq6/dJybaobrZVaqaaU8mNanWBZxdeisydwwMTM3ftKBSfxcWlsldjU/dnQ8oPBdv1vsu0vPqmnQDStL749O4GgWT+b34sur5amSkrgU2AQn4T5qABGn96th4TtxZOZRF7qiTHx0cowZJQmwM5JPT3W5C8ry/z1KqyeZ5VJGwEw3WzFkCn02+r6OIqujK/o509kBM8q/dS2dDGIV6bzHsDXM8e+n7rWj4XSdx/HAkAkQSf5o+LOJB7zOH3Ohzu8cI9cIrseD3AVz64mzqelZbUs6dK48ajSpsrXfe7yq8xWCQd/5NSqLjHx+Ed8S1V1gyO8IkQyWIS/cIZIUoD2weH8SuG646K8F67HvKs+ASeQe557pd0LnAhPreGp1PHWq2S9Ka3nhXSs/k3wr/ezrCkCZgZaYe913N7pcZZXweZWDhDrUmLtDS35XqmH8G66PW1wqzxrWte/pxCP3v69rIaYWO2i2EcSGnXRSrJiLsIsxSalucJt+4Ya1lY1U8jS2YxOGYmuThmJHeFRf8sjkzPGcdXQhCCpT0H1UWv9ajTngktX8+KL5yFwg702tNLenTRKcFwgNzJmiM0fnhVwjPg5JKpcamYJkb/l2MQpNV127j4/LsaQJbxA8N2k4UQcSPz79osBqwdXjR9aaYo6uTbHI+6e1ypnQTb5iGABNwA4HYjy73z4I03T+x6JnkjykOZMG+fUcCt5x1bIl+lNBmLRgQv1712fiE7UPHQ0QD202aW4eVhpSuVZSZ8xeUH1nluW/LOzjEvSKoCkZVKlD2KeCids29x8q+2l6dNcYMWRJ17kErHLp9ss/lofDYIwHD2fJXhWAyNXDeEQM4ft4ZrNlUH4AgT7beVKZNbj/xVOCdqpbiqeFNUoqo8SavmjuE6Rmr5VpwFyZyyCKdt447CRFaIoevoFd5X/nZHQV7dc/nlGEfvjUG7v033RCtuQiJkY04xv6KN/SR0Bnca+9jbXVLP3+tAFW/LcXYbmb6rpBh2ef17ClKyCSgU5rCh9J+bZ1RL/NXOhO/Uotmd1Qg/m2uh1soinXLp/ayauwdO3MVdrCO2ZPa7eT4SrRClPINrfei1UPzH9n6U5+OoJoaOFMePZEoMqxFBHFVuZ81MV2ugQS78bYBN3pVrVNrbdG3hOmWMaTfO3KAbv1XkEX8vAWAop7qjZlzDrXVnbNDfnEJm3hu1tZqawjzCTfUOm525oN/mE1d05tklCnwnqmdWgorgGai7mXDdEfnR5IyYG4Zpjv1VOzhKJHqjhHUJReghxXPf3bhPARdXN8TD/nyQhw31ib/cqned1vW7YbXB3uChdagMYLKstRIjAf5NxDrTlc0r9AzZUahmi0nqw4cTDug7I3Ckyeqts58y6Ktm7urRa18A1zr6yoOf5PLj9/jfSrP79GOvv50yOus98y7RUfvCpsaiR//E3lY6U0VMSnfk3Fic7ZXy5O3ew+a6kJM5tmGsw0V6yb/U24oTKwgWQIaJAgP8zYyp6MTfXANs3e0Med3dUchIJbWstmFuhYYXb1LLGd/fKpmtN+131le08l/A9QSwMEFAACAAgAVa78Vm4tY/1QAAAAawAAABsAAAB1bml2ZXJzYWwvdW5pdmVyc2FsLnBuZy54bWyzsa/IzVEoSy0qzszPs1Uy1DNQsrfj5bIpKEoty0wtV6iwVTKysNQzgAAlhUpbJRMjBLc8M6Ukw1bJwtgMIZaRmpmeUWKrZGZkDhfUB5oJAFBLAQIAABQAAgAIAPNWyUzWo37aRwMAAOEJAAAUAAAAAAAAAAEAAAAAAAAAAAB1bml2ZXJzYWwvcGxheWVyLnhtbFBLAQIAABQAAgAIAFWu/FbOrGnEDQYAAK4VAAAdAAAAAAAAAAEAAAAAAHkDAAB1bml2ZXJzYWwvY29tbW9uX21lc3NhZ2VzLmxuZ1BLAQIAABQAAgAIAFWu/FYVHmAbowAAAH8BAAAuAAAAAAAAAAEAAAAAAMEJAAB1bml2ZXJzYWwvcGxheWJhY2tfYW5kX25hdmlnYXRpb25fc2V0dGluZ3MueG1sUEsBAgAAFAACAAgAVa78Vvxkj8DIBQAASBsAACcAAAAAAAAAAQAAAAAAsAoAAHVuaXZlcnNhbC9mbGFzaF9wdWJsaXNoaW5nX3NldHRpbmdzLnhtbFBLAQIAABQAAgAIAFWu/FZw/g9xZAMAAD4MAAAhAAAAAAAAAAEAAAAAAL0QAAB1bml2ZXJzYWwvZmxhc2hfc2tpbl9zZXR0aW5ncy54bWxQSwECAAAUAAIACABVrvxWmyDebLEFAADZGgAAJgAAAAAAAAABAAAAAABgFAAAdW5pdmVyc2FsL2h0bWxfcHVibGlzaGluZ19zZXR0aW5ncy54bWxQSwECAAAUAAIACABVrvxWvzOu9LoBAAA8BgAAHwAAAAAAAAABAAAAAABVGgAAdW5pdmVyc2FsL2h0bWxfc2tpbl9zZXR0aW5ncy5qc1BLAQIAABQAAgAIAFWu/FbNryue6DMAAGZWAAAXAAAAAAAAAAAAAAAAAEwcAAB1bml2ZXJzYWwvdW5pdmVyc2FsLnBuZ1BLAQIAABQAAgAIAFWu/FZuLWP9UAAAAGsAAAAbAAAAAAAAAAEAAAAAAGlQAAB1bml2ZXJzYWwvdW5pdmVyc2FsLnBuZy54bWxQSwUGAAAAAAkACQC8AgAA8lAAAAAA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hần 3: Trò chơi &quot;Ai thông minh nhất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3309</TotalTime>
  <Words>47</Words>
  <Application>Microsoft Office PowerPoint</Application>
  <PresentationFormat>Widescreen</PresentationFormat>
  <Paragraphs>15</Paragraphs>
  <Slides>6</Slides>
  <Notes>3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DỰ THI XÂY DỰNG THIẾT BỊ DẠY HỌC SỐ NĂM 2023</dc:title>
  <dc:creator>Administrator</dc:creator>
  <cp:lastModifiedBy>Administrator</cp:lastModifiedBy>
  <cp:revision>185</cp:revision>
  <dcterms:created xsi:type="dcterms:W3CDTF">2023-07-22T15:02:32Z</dcterms:created>
  <dcterms:modified xsi:type="dcterms:W3CDTF">2024-01-11T13:39:29Z</dcterms:modified>
</cp:coreProperties>
</file>