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6" r:id="rId5"/>
    <p:sldMasterId id="2147483728" r:id="rId6"/>
  </p:sldMasterIdLst>
  <p:notesMasterIdLst>
    <p:notesMasterId r:id="rId23"/>
  </p:notesMasterIdLst>
  <p:sldIdLst>
    <p:sldId id="256" r:id="rId7"/>
    <p:sldId id="258" r:id="rId8"/>
    <p:sldId id="259" r:id="rId9"/>
    <p:sldId id="260" r:id="rId10"/>
    <p:sldId id="261" r:id="rId11"/>
    <p:sldId id="262" r:id="rId12"/>
    <p:sldId id="509" r:id="rId13"/>
    <p:sldId id="267" r:id="rId14"/>
    <p:sldId id="268" r:id="rId15"/>
    <p:sldId id="512" r:id="rId16"/>
    <p:sldId id="272" r:id="rId17"/>
    <p:sldId id="306" r:id="rId18"/>
    <p:sldId id="514" r:id="rId19"/>
    <p:sldId id="516" r:id="rId20"/>
    <p:sldId id="515" r:id="rId21"/>
    <p:sldId id="51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069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44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07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7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12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7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76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47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62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89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84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29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0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0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0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7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6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97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0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5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45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7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3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10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3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3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36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84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9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1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39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482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7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83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5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23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959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25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643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13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77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5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19231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10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0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7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173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48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2937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79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340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722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80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97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6818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521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17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F6644-68C3-4FEF-8BF4-82A857917B69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7939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BCA74-6853-4F32-9983-905C85FE098A}"/>
              </a:ext>
            </a:extLst>
          </p:cNvPr>
          <p:cNvSpPr txBox="1"/>
          <p:nvPr userDrawn="1"/>
        </p:nvSpPr>
        <p:spPr>
          <a:xfrm>
            <a:off x="9395091" y="-17869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715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859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482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8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17.xml"/><Relationship Id="rId21" Type="http://schemas.openxmlformats.org/officeDocument/2006/relationships/slide" Target="slide4.xml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17" Type="http://schemas.openxmlformats.org/officeDocument/2006/relationships/image" Target="../media/image36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openxmlformats.org/officeDocument/2006/relationships/slide" Target="slide3.xml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microsoft.com/office/2007/relationships/hdphoto" Target="../media/hdphoto3.wdp"/><Relationship Id="rId19" Type="http://schemas.openxmlformats.org/officeDocument/2006/relationships/image" Target="../media/image37.png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29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4.wdp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7.xml"/><Relationship Id="rId21" Type="http://schemas.microsoft.com/office/2007/relationships/hdphoto" Target="../media/hdphoto6.wdp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45.png"/><Relationship Id="rId20" Type="http://schemas.openxmlformats.org/officeDocument/2006/relationships/image" Target="../media/image35.png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11" Type="http://schemas.microsoft.com/office/2007/relationships/hdphoto" Target="../media/hdphoto10.wdp"/><Relationship Id="rId24" Type="http://schemas.openxmlformats.org/officeDocument/2006/relationships/slide" Target="slide6.xml"/><Relationship Id="rId5" Type="http://schemas.openxmlformats.org/officeDocument/2006/relationships/image" Target="../media/image41.png"/><Relationship Id="rId15" Type="http://schemas.microsoft.com/office/2007/relationships/hdphoto" Target="../media/hdphoto11.wdp"/><Relationship Id="rId23" Type="http://schemas.openxmlformats.org/officeDocument/2006/relationships/slide" Target="slide5.xml"/><Relationship Id="rId10" Type="http://schemas.openxmlformats.org/officeDocument/2006/relationships/image" Target="../media/image43.png"/><Relationship Id="rId19" Type="http://schemas.microsoft.com/office/2007/relationships/hdphoto" Target="../media/hdphoto13.wdp"/><Relationship Id="rId4" Type="http://schemas.openxmlformats.org/officeDocument/2006/relationships/notesSlide" Target="../notesSlides/notesSlide1.xml"/><Relationship Id="rId9" Type="http://schemas.microsoft.com/office/2007/relationships/hdphoto" Target="../media/hdphoto9.wdp"/><Relationship Id="rId14" Type="http://schemas.openxmlformats.org/officeDocument/2006/relationships/image" Target="../media/image44.png"/><Relationship Id="rId2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4.wdp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7.xml"/><Relationship Id="rId21" Type="http://schemas.microsoft.com/office/2007/relationships/hdphoto" Target="../media/hdphoto17.wdp"/><Relationship Id="rId7" Type="http://schemas.microsoft.com/office/2007/relationships/hdphoto" Target="../media/hdphoto6.wdp"/><Relationship Id="rId12" Type="http://schemas.openxmlformats.org/officeDocument/2006/relationships/image" Target="../media/image48.png"/><Relationship Id="rId17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microsoft.com/office/2007/relationships/hdphoto" Target="../media/hdphoto1.wdp"/><Relationship Id="rId24" Type="http://schemas.openxmlformats.org/officeDocument/2006/relationships/slide" Target="slide8.xml"/><Relationship Id="rId5" Type="http://schemas.openxmlformats.org/officeDocument/2006/relationships/image" Target="../media/image47.jpeg"/><Relationship Id="rId15" Type="http://schemas.microsoft.com/office/2007/relationships/hdphoto" Target="../media/hdphoto4.wdp"/><Relationship Id="rId23" Type="http://schemas.openxmlformats.org/officeDocument/2006/relationships/slide" Target="slide9.xml"/><Relationship Id="rId10" Type="http://schemas.openxmlformats.org/officeDocument/2006/relationships/image" Target="../media/image30.png"/><Relationship Id="rId19" Type="http://schemas.microsoft.com/office/2007/relationships/hdphoto" Target="../media/hdphoto16.wdp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Relationship Id="rId14" Type="http://schemas.openxmlformats.org/officeDocument/2006/relationships/image" Target="../media/image33.png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248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1459703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51D2DF-D737-4E4B-9C99-9160938FB5EF}"/>
              </a:ext>
            </a:extLst>
          </p:cNvPr>
          <p:cNvSpPr txBox="1"/>
          <p:nvPr/>
        </p:nvSpPr>
        <p:spPr>
          <a:xfrm>
            <a:off x="3197478" y="1130277"/>
            <a:ext cx="623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2"/>
                </a:solidFill>
              </a:rPr>
              <a:t>TRẢ LỜI CÂU HỎI</a:t>
            </a:r>
            <a:endParaRPr lang="en-US" sz="4800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A67DC-C6A6-47DD-A083-EF556F47B7FF}"/>
              </a:ext>
            </a:extLst>
          </p:cNvPr>
          <p:cNvSpPr txBox="1"/>
          <p:nvPr/>
        </p:nvSpPr>
        <p:spPr>
          <a:xfrm>
            <a:off x="3014625" y="1822653"/>
            <a:ext cx="84384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vi-VN" sz="28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4BCAC-7EFA-4CB8-A3C4-5C463E701461}"/>
              </a:ext>
            </a:extLst>
          </p:cNvPr>
          <p:cNvSpPr txBox="1"/>
          <p:nvPr/>
        </p:nvSpPr>
        <p:spPr>
          <a:xfrm>
            <a:off x="1978430" y="2309096"/>
            <a:ext cx="9942152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Việt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thềm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khăn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23194-BB80-4CAA-9381-B5F04B1972A4}"/>
              </a:ext>
            </a:extLst>
          </p:cNvPr>
          <p:cNvSpPr txBox="1"/>
          <p:nvPr/>
        </p:nvSpPr>
        <p:spPr>
          <a:xfrm>
            <a:off x="2076723" y="3000828"/>
            <a:ext cx="8758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/>
              <a:t>Khi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đau</a:t>
            </a:r>
            <a:r>
              <a:rPr lang="en-US" sz="2800" dirty="0"/>
              <a:t>,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vi-VN" sz="2800" dirty="0"/>
              <a:t>?</a:t>
            </a:r>
            <a:endParaRPr lang="en-US" sz="2800" dirty="0"/>
          </a:p>
          <a:p>
            <a:pPr algn="just"/>
            <a:r>
              <a:rPr lang="en-US" sz="2800" dirty="0"/>
              <a:t>a.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gậy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b.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vịn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đỡ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c.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,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thăm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52A7E-F140-4891-B813-53343D244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70"/>
          <a:stretch/>
        </p:blipFill>
        <p:spPr>
          <a:xfrm>
            <a:off x="477756" y="332535"/>
            <a:ext cx="2435565" cy="1942188"/>
          </a:xfrm>
          <a:prstGeom prst="flowChartConnector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5F9849D-CF07-43AA-B1D7-C7F486C22BFB}"/>
              </a:ext>
            </a:extLst>
          </p:cNvPr>
          <p:cNvSpPr/>
          <p:nvPr/>
        </p:nvSpPr>
        <p:spPr>
          <a:xfrm>
            <a:off x="1987585" y="3882572"/>
            <a:ext cx="454488" cy="4861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32BCC-5DF5-4DAF-A54E-A3616193C837}"/>
              </a:ext>
            </a:extLst>
          </p:cNvPr>
          <p:cNvSpPr txBox="1"/>
          <p:nvPr/>
        </p:nvSpPr>
        <p:spPr>
          <a:xfrm>
            <a:off x="2076723" y="4575935"/>
            <a:ext cx="8038553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/>
              <a:t>Theo </a:t>
            </a:r>
            <a:r>
              <a:rPr lang="en-US" sz="2800" dirty="0" err="1"/>
              <a:t>ông</a:t>
            </a:r>
            <a:r>
              <a:rPr lang="en-US" sz="2800" dirty="0"/>
              <a:t>,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tuy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3C46E-2804-49CA-B8DC-C12F9A8D2C90}"/>
              </a:ext>
            </a:extLst>
          </p:cNvPr>
          <p:cNvSpPr txBox="1"/>
          <p:nvPr/>
        </p:nvSpPr>
        <p:spPr>
          <a:xfrm>
            <a:off x="1987585" y="5258502"/>
            <a:ext cx="8438439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Theo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Việt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tuy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khỏe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Việt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0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935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9B3F01-2C0D-48BB-904C-809628D5F05A}"/>
              </a:ext>
            </a:extLst>
          </p:cNvPr>
          <p:cNvGrpSpPr/>
          <p:nvPr/>
        </p:nvGrpSpPr>
        <p:grpSpPr>
          <a:xfrm>
            <a:off x="1926647" y="735723"/>
            <a:ext cx="3062402" cy="1296830"/>
            <a:chOff x="811432" y="460493"/>
            <a:chExt cx="1971038" cy="12968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32D19F-598A-4159-A2A7-2299699B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1432" y="523482"/>
              <a:ext cx="549038" cy="5995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1554D5-1C78-461E-9ED7-208C697AE0D6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28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417913-2CB7-4ED7-B1E6-119082413D33}"/>
              </a:ext>
            </a:extLst>
          </p:cNvPr>
          <p:cNvSpPr txBox="1"/>
          <p:nvPr/>
        </p:nvSpPr>
        <p:spPr>
          <a:xfrm>
            <a:off x="1548637" y="1076237"/>
            <a:ext cx="9831787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Việt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	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8BDC5-F7AB-4295-BAAD-041CB47B7DF9}"/>
              </a:ext>
            </a:extLst>
          </p:cNvPr>
          <p:cNvSpPr txBox="1"/>
          <p:nvPr/>
        </p:nvSpPr>
        <p:spPr>
          <a:xfrm>
            <a:off x="1507197" y="3326202"/>
            <a:ext cx="983178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F6DD4EAE-DF05-44CE-9D8B-2AD4CDAE2E2E}"/>
              </a:ext>
            </a:extLst>
          </p:cNvPr>
          <p:cNvSpPr/>
          <p:nvPr/>
        </p:nvSpPr>
        <p:spPr>
          <a:xfrm>
            <a:off x="1738551" y="2119705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lon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ton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84F447E4-03FB-406C-B6FB-FEB8EA0943A7}"/>
              </a:ext>
            </a:extLst>
          </p:cNvPr>
          <p:cNvSpPr/>
          <p:nvPr/>
        </p:nvSpPr>
        <p:spPr>
          <a:xfrm>
            <a:off x="4741928" y="2121011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nhăn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nhó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2833767-051B-460F-B0ED-AF424D2D0DF4}"/>
              </a:ext>
            </a:extLst>
          </p:cNvPr>
          <p:cNvSpPr/>
          <p:nvPr/>
        </p:nvSpPr>
        <p:spPr>
          <a:xfrm>
            <a:off x="7540607" y="2114133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yếm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164ECAF5-D4AD-4990-8FD5-8130F3776350}"/>
              </a:ext>
            </a:extLst>
          </p:cNvPr>
          <p:cNvSpPr/>
          <p:nvPr/>
        </p:nvSpPr>
        <p:spPr>
          <a:xfrm>
            <a:off x="1808754" y="2729677"/>
            <a:ext cx="250596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nhảu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442A2A6A-98A3-4ACF-96DF-A0952BA56660}"/>
              </a:ext>
            </a:extLst>
          </p:cNvPr>
          <p:cNvSpPr/>
          <p:nvPr/>
        </p:nvSpPr>
        <p:spPr>
          <a:xfrm>
            <a:off x="5272631" y="2752260"/>
            <a:ext cx="4557544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khiễng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khà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D3E69-0701-4752-B560-B0B5C3C665D8}"/>
              </a:ext>
            </a:extLst>
          </p:cNvPr>
          <p:cNvSpPr txBox="1"/>
          <p:nvPr/>
        </p:nvSpPr>
        <p:spPr>
          <a:xfrm>
            <a:off x="3280795" y="3833486"/>
            <a:ext cx="3983672" cy="253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Hoan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thằng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bé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thế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khỏe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10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937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  <p:sp>
        <p:nvSpPr>
          <p:cNvPr id="13" name="Flowchart: Connector 12">
            <a:hlinkClick r:id="rId20" action="ppaction://hlinksldjump"/>
            <a:extLst>
              <a:ext uri="{FF2B5EF4-FFF2-40B4-BE49-F238E27FC236}">
                <a16:creationId xmlns:a16="http://schemas.microsoft.com/office/drawing/2014/main" id="{09DEF26E-3AEE-40B5-B9F2-44F12E67B91D}"/>
              </a:ext>
            </a:extLst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  <a:solidFill>
            <a:srgbClr val="D60093"/>
          </a:solidFill>
          <a:ln>
            <a:solidFill>
              <a:srgbClr val="E20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Pentagon 3">
            <a:hlinkClick r:id="rId21" action="ppaction://hlinksldjump"/>
            <a:extLst>
              <a:ext uri="{FF2B5EF4-FFF2-40B4-BE49-F238E27FC236}">
                <a16:creationId xmlns:a16="http://schemas.microsoft.com/office/drawing/2014/main" id="{C3CA3D65-815E-41AF-BA9B-332F7BDD3E56}"/>
              </a:ext>
            </a:extLst>
          </p:cNvPr>
          <p:cNvSpPr/>
          <p:nvPr/>
        </p:nvSpPr>
        <p:spPr>
          <a:xfrm>
            <a:off x="11353800" y="6319940"/>
            <a:ext cx="838200" cy="457200"/>
          </a:xfrm>
          <a:prstGeom prst="homePlat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1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id="{EC5D322D-A23E-40A4-839D-27143A950726}"/>
              </a:ext>
            </a:extLst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  <p:sp>
        <p:nvSpPr>
          <p:cNvPr id="15" name="Flowchart: Connector 14">
            <a:hlinkClick r:id="rId23" action="ppaction://hlinksldjump"/>
            <a:extLst>
              <a:ext uri="{FF2B5EF4-FFF2-40B4-BE49-F238E27FC236}">
                <a16:creationId xmlns:a16="http://schemas.microsoft.com/office/drawing/2014/main" id="{BEF4C473-0C62-41F8-AD06-DF8B2C3E540A}"/>
              </a:ext>
            </a:extLst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6" name="Right Arrow 2">
            <a:hlinkClick r:id="rId24" action="ppaction://hlinksldjump"/>
            <a:extLst>
              <a:ext uri="{FF2B5EF4-FFF2-40B4-BE49-F238E27FC236}">
                <a16:creationId xmlns:a16="http://schemas.microsoft.com/office/drawing/2014/main" id="{3B9A9D1C-3449-4A95-A0F4-CD861BA32582}"/>
              </a:ext>
            </a:extLst>
          </p:cNvPr>
          <p:cNvSpPr/>
          <p:nvPr/>
        </p:nvSpPr>
        <p:spPr>
          <a:xfrm>
            <a:off x="11049000" y="6082121"/>
            <a:ext cx="992860" cy="623480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Arrow: Right 16">
            <a:hlinkClick r:id="rId10" action="ppaction://hlinksldjump"/>
            <a:extLst>
              <a:ext uri="{FF2B5EF4-FFF2-40B4-BE49-F238E27FC236}">
                <a16:creationId xmlns:a16="http://schemas.microsoft.com/office/drawing/2014/main" id="{FB0B27BB-CCA9-4E74-A116-8278A02C495B}"/>
              </a:ext>
            </a:extLst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  <p:sp>
        <p:nvSpPr>
          <p:cNvPr id="14" name="Right Arrow 1">
            <a:hlinkClick r:id="rId23" action="ppaction://hlinksldjump"/>
            <a:extLst>
              <a:ext uri="{FF2B5EF4-FFF2-40B4-BE49-F238E27FC236}">
                <a16:creationId xmlns:a16="http://schemas.microsoft.com/office/drawing/2014/main" id="{655B4FE8-9F06-4595-BAD6-79B5BF82FCAF}"/>
              </a:ext>
            </a:extLst>
          </p:cNvPr>
          <p:cNvSpPr/>
          <p:nvPr/>
        </p:nvSpPr>
        <p:spPr>
          <a:xfrm>
            <a:off x="11353800" y="6156545"/>
            <a:ext cx="764038" cy="591689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Oval 14">
            <a:hlinkClick r:id="rId24" action="ppaction://hlinksldjump"/>
            <a:extLst>
              <a:ext uri="{FF2B5EF4-FFF2-40B4-BE49-F238E27FC236}">
                <a16:creationId xmlns:a16="http://schemas.microsoft.com/office/drawing/2014/main" id="{188654FB-A120-4C3E-BF0C-0989D3603736}"/>
              </a:ext>
            </a:extLst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984458" y="2599256"/>
            <a:ext cx="4223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 1 + 2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Đọc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4556" y="1567152"/>
            <a:ext cx="40275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altLang="zh-C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6C5001-69C3-497B-BC34-2D4F2EBF30F1}"/>
              </a:ext>
            </a:extLst>
          </p:cNvPr>
          <p:cNvSpPr txBox="1"/>
          <p:nvPr/>
        </p:nvSpPr>
        <p:spPr>
          <a:xfrm>
            <a:off x="1269507" y="2593720"/>
            <a:ext cx="577439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 trong bài, ngắt nghỉ đúng nhịp thơ trong bài.</a:t>
            </a:r>
            <a:endParaRPr lang="en-US" altLang="zh-C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75C8A-DA65-497D-AF99-2D57AA5A9F95}"/>
              </a:ext>
            </a:extLst>
          </p:cNvPr>
          <p:cNvSpPr txBox="1"/>
          <p:nvPr/>
        </p:nvSpPr>
        <p:spPr>
          <a:xfrm>
            <a:off x="1222565" y="3690501"/>
            <a:ext cx="57743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en-US" altLang="zh-C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4444F2-5CF3-494C-92A9-E5251BFD3E64}"/>
              </a:ext>
            </a:extLst>
          </p:cNvPr>
          <p:cNvSpPr txBox="1"/>
          <p:nvPr/>
        </p:nvSpPr>
        <p:spPr>
          <a:xfrm>
            <a:off x="1239615" y="4305572"/>
            <a:ext cx="577439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Biết được tình yêu thương gần gũi, gắn bó của ông và cháu</a:t>
            </a:r>
            <a:endParaRPr lang="en-US" altLang="zh-C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10148-C6DF-470D-9AC6-FA14BCA9C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23" y="1678035"/>
            <a:ext cx="3072572" cy="4015293"/>
          </a:xfrm>
          <a:prstGeom prst="rect">
            <a:avLst/>
          </a:prstGeom>
        </p:spPr>
      </p:pic>
      <p:pic>
        <p:nvPicPr>
          <p:cNvPr id="7" name="Picture 2" descr="Pin by Alecsa on Good vs bad in 2021 | Polite kids, Kids vector, Mom help">
            <a:extLst>
              <a:ext uri="{FF2B5EF4-FFF2-40B4-BE49-F238E27FC236}">
                <a16:creationId xmlns:a16="http://schemas.microsoft.com/office/drawing/2014/main" id="{3D33BCEE-E9C6-4762-A147-71A4B91F2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0553" r="11051" b="15720"/>
          <a:stretch/>
        </p:blipFill>
        <p:spPr bwMode="auto">
          <a:xfrm>
            <a:off x="3083037" y="1678035"/>
            <a:ext cx="2634182" cy="36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598</Words>
  <Application>Microsoft Office PowerPoint</Application>
  <PresentationFormat>Widescreen</PresentationFormat>
  <Paragraphs>109</Paragraphs>
  <Slides>16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Microsoft YaHei</vt:lpstr>
      <vt:lpstr>宋体</vt:lpstr>
      <vt:lpstr>Arial</vt:lpstr>
      <vt:lpstr>Arial-Rounded</vt:lpstr>
      <vt:lpstr>Calibri</vt:lpstr>
      <vt:lpstr>等线</vt:lpstr>
      <vt:lpstr>Times New Roman</vt:lpstr>
      <vt:lpstr>Verdana</vt:lpstr>
      <vt:lpstr>Wingdings</vt:lpstr>
      <vt:lpstr>Office Theme</vt:lpstr>
      <vt:lpstr>1_Office Theme</vt:lpstr>
      <vt:lpstr>2_Office Theme</vt:lpstr>
      <vt:lpstr>3_Office Theme</vt:lpstr>
      <vt:lpstr>9_Office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Thương ông</vt:lpstr>
      <vt:lpstr>PowerPoint Presentation</vt:lpstr>
      <vt:lpstr>PowerPoint Presentation</vt:lpstr>
      <vt:lpstr>PowerPoint Presentation</vt:lpstr>
      <vt:lpstr>Thương ông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23</cp:revision>
  <dcterms:created xsi:type="dcterms:W3CDTF">2021-07-20T01:55:21Z</dcterms:created>
  <dcterms:modified xsi:type="dcterms:W3CDTF">2024-12-25T03:32:22Z</dcterms:modified>
</cp:coreProperties>
</file>